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1D879D-7FCB-CDD8-3249-70F7A8EF13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0907E6-1C1E-061B-876B-76D5336239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6B6B97-5DF6-2DA3-A120-5F8F1D976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15B2B-3E05-4ED3-A616-98D1F84768E0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7E4102-ECF0-9928-330C-3EDE14CDA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84C015-DCF9-CBF7-672F-112710496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E3B60-430C-446A-B9F7-7D90C6D1E8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846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854DBA-5D9A-3757-6AC7-091F49915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F537694-B617-DFA5-BC91-1A872DA0BB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A38B8F-F9F4-235A-D321-66077B139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15B2B-3E05-4ED3-A616-98D1F84768E0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F53403-8774-50A8-2E55-EDBB14725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B42BE5-5368-97F0-C655-0C573C9EB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E3B60-430C-446A-B9F7-7D90C6D1E8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996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20DDFA1-65C8-45D3-D598-692595A809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D53EFDC-1A6A-B7D7-F89A-B2803BBE1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687721-B19E-02CA-50F0-E5B05909B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15B2B-3E05-4ED3-A616-98D1F84768E0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B604D5-E4D7-6B5B-6CB0-710D3BE4F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D4F5874-8D77-C76F-5043-5C258C493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E3B60-430C-446A-B9F7-7D90C6D1E8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19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AF4E3D-9C63-15D9-36C2-38D9EB652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EC0024F-D192-A0EF-F3FC-D669E7F76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463136-A3E9-7BF9-C540-C516E45DE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15B2B-3E05-4ED3-A616-98D1F84768E0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A82717E-46C4-45F0-644C-89E0872C9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3BECCD-169B-6BA1-27A9-3BBEB8097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E3B60-430C-446A-B9F7-7D90C6D1E8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870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9CD68B-FC60-73DA-5ADE-B1A7753E4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672ED5-BB0F-3C2C-BDE8-01461FAD9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343D49-E03A-733E-CAB3-6D7F272F9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15B2B-3E05-4ED3-A616-98D1F84768E0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44554B-2FA8-F4AC-BCF3-51587CC2C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0EA0BE-6882-8671-0634-E730A8FDD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E3B60-430C-446A-B9F7-7D90C6D1E8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631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EF6426-6A1A-BE83-E36A-4087143E2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3C5B59-631F-252F-83F0-D881D9D02A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980BFBD-3BE1-9D6D-B4BD-F168F93E8D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DDC91E7-4E04-4AAB-FB45-AAB8493AA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15B2B-3E05-4ED3-A616-98D1F84768E0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C37AAC1-C640-3DED-4F30-C91B1129E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A8869E0-0B47-721D-EC3F-6EAE6381C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E3B60-430C-446A-B9F7-7D90C6D1E8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4170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F027C0-2DAA-6A09-0CED-B4F872153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74BCDF4-CC43-87C6-BBCA-FE8F54533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6CA2ABD-32AB-F76B-86B7-8D4F87A94E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842BEC3-F6EC-81AB-8D73-7E30E0D831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3DC22CE-04E1-4C78-F0C8-C517B6C589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58E6253-E2D6-00DC-EB90-161D981C3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15B2B-3E05-4ED3-A616-98D1F84768E0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6D5AED3-E978-63CE-E31F-4626571C8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9CC9F35-9F3B-DA4E-6F66-EFA2C0993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E3B60-430C-446A-B9F7-7D90C6D1E8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4626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964BEE-F3CF-F56B-4CC9-4FDC50D53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938D5C0-F65D-272C-640A-AD8EE6908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15B2B-3E05-4ED3-A616-98D1F84768E0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33B6D0-0919-DF27-99FB-2EF0CFB88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3B5C373-DC27-FC1D-DA70-915CD89FC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E3B60-430C-446A-B9F7-7D90C6D1E8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046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B86FE59-6494-B955-781A-778156CAB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15B2B-3E05-4ED3-A616-98D1F84768E0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C1F6A4D-B7AC-D81B-569E-7711A8479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DF2BA7E-221E-1F11-D2C3-A29843D07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E3B60-430C-446A-B9F7-7D90C6D1E8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231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0779F5-A33D-DBDF-69FB-B08C508B2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21A1456-35A4-8847-8377-5783812A0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BBA23F4-728F-C607-D584-D273F8BD94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5282748-E5E7-E8E3-B13A-73438E504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15B2B-3E05-4ED3-A616-98D1F84768E0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569E6E3-0B79-D1F0-449D-237CCC4A2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B342101-A52A-4FC5-0D1A-D31088D34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E3B60-430C-446A-B9F7-7D90C6D1E8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1894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7EED12-A6EF-7D18-CBBB-3E4E28CF2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AAC3746-114F-CBB9-D76A-DBC504906C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C24702B-EBFE-6539-A517-A66EA4661C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880D4C4-166A-55EA-7743-224148D44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15B2B-3E05-4ED3-A616-98D1F84768E0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617D73A-74C8-7A8E-2CF8-16830C2B9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E820CB4-1F6C-E893-904A-F92308881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E3B60-430C-446A-B9F7-7D90C6D1E8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3416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E57A06D-8E6D-A7E3-94E4-4EC02FEC1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CED8F47-E48F-B7C2-F89D-22B7749DF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4C1E4A-C25C-811F-B585-5F30267785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15B2B-3E05-4ED3-A616-98D1F84768E0}" type="datetimeFigureOut">
              <a:rPr kumimoji="1" lang="ja-JP" altLang="en-US" smtClean="0"/>
              <a:t>2024/9/6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ADF953-E931-86B0-9881-36B477F27B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0A67D5-B162-6107-AF12-30E6DC6F95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E3B60-430C-446A-B9F7-7D90C6D1E8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6405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0E4D86-3E07-1FB8-EC6E-018A261DF1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B50346D-7BDC-DEF6-F3B8-7465956D28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9BEC0E6-5794-4E57-E27A-1CB64AE8B0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5062" y="1033462"/>
            <a:ext cx="7381875" cy="47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73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A05650E3-7586-D79D-58F9-AA30607885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842645"/>
              </p:ext>
            </p:extLst>
          </p:nvPr>
        </p:nvGraphicFramePr>
        <p:xfrm>
          <a:off x="699247" y="1425388"/>
          <a:ext cx="9780494" cy="452146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78424">
                  <a:extLst>
                    <a:ext uri="{9D8B030D-6E8A-4147-A177-3AD203B41FA5}">
                      <a16:colId xmlns:a16="http://schemas.microsoft.com/office/drawing/2014/main" val="587218013"/>
                    </a:ext>
                  </a:extLst>
                </a:gridCol>
                <a:gridCol w="1593644">
                  <a:extLst>
                    <a:ext uri="{9D8B030D-6E8A-4147-A177-3AD203B41FA5}">
                      <a16:colId xmlns:a16="http://schemas.microsoft.com/office/drawing/2014/main" val="2594644973"/>
                    </a:ext>
                  </a:extLst>
                </a:gridCol>
                <a:gridCol w="1495179">
                  <a:extLst>
                    <a:ext uri="{9D8B030D-6E8A-4147-A177-3AD203B41FA5}">
                      <a16:colId xmlns:a16="http://schemas.microsoft.com/office/drawing/2014/main" val="4078700607"/>
                    </a:ext>
                  </a:extLst>
                </a:gridCol>
                <a:gridCol w="2155530">
                  <a:extLst>
                    <a:ext uri="{9D8B030D-6E8A-4147-A177-3AD203B41FA5}">
                      <a16:colId xmlns:a16="http://schemas.microsoft.com/office/drawing/2014/main" val="692709192"/>
                    </a:ext>
                  </a:extLst>
                </a:gridCol>
                <a:gridCol w="2357717">
                  <a:extLst>
                    <a:ext uri="{9D8B030D-6E8A-4147-A177-3AD203B41FA5}">
                      <a16:colId xmlns:a16="http://schemas.microsoft.com/office/drawing/2014/main" val="3552631883"/>
                    </a:ext>
                  </a:extLst>
                </a:gridCol>
              </a:tblGrid>
              <a:tr h="49573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お試しプラン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終日プラン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法人登記も可能な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フルセットプラン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法人登記も可能な</a:t>
                      </a:r>
                      <a:endParaRPr kumimoji="1" lang="en-US" altLang="ja-JP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法人向け</a:t>
                      </a:r>
                      <a:endParaRPr kumimoji="1" lang="en-US" altLang="ja-JP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フルセットプラン</a:t>
                      </a:r>
                    </a:p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5729134"/>
                  </a:ext>
                </a:extLst>
              </a:tr>
              <a:tr h="406661">
                <a:tc>
                  <a:txBody>
                    <a:bodyPr/>
                    <a:lstStyle/>
                    <a:p>
                      <a:r>
                        <a:rPr kumimoji="1" lang="ja-JP" altLang="en-US" sz="1400" b="1" dirty="0"/>
                        <a:t>月額利用料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>
                          <a:solidFill>
                            <a:srgbClr val="FF0000"/>
                          </a:solidFill>
                        </a:rPr>
                        <a:t>¥5,900/1</a:t>
                      </a:r>
                      <a:r>
                        <a:rPr kumimoji="1" lang="ja-JP" altLang="en-US" b="1" dirty="0">
                          <a:solidFill>
                            <a:srgbClr val="FF0000"/>
                          </a:solidFill>
                        </a:rPr>
                        <a:t>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1" dirty="0">
                          <a:solidFill>
                            <a:srgbClr val="FF0000"/>
                          </a:solidFill>
                        </a:rPr>
                        <a:t>¥9,800/1</a:t>
                      </a:r>
                      <a:r>
                        <a:rPr kumimoji="1" lang="ja-JP" altLang="en-US" b="1" dirty="0">
                          <a:solidFill>
                            <a:srgbClr val="FF0000"/>
                          </a:solidFill>
                        </a:rPr>
                        <a:t>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1" dirty="0">
                          <a:solidFill>
                            <a:srgbClr val="FF0000"/>
                          </a:solidFill>
                        </a:rPr>
                        <a:t>¥14,800/1</a:t>
                      </a:r>
                      <a:r>
                        <a:rPr kumimoji="1" lang="ja-JP" altLang="en-US" b="1" dirty="0">
                          <a:solidFill>
                            <a:srgbClr val="FF0000"/>
                          </a:solidFill>
                        </a:rPr>
                        <a:t>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1" dirty="0">
                          <a:solidFill>
                            <a:srgbClr val="FF0000"/>
                          </a:solidFill>
                        </a:rPr>
                        <a:t>¥42,000/3</a:t>
                      </a:r>
                      <a:r>
                        <a:rPr kumimoji="1" lang="ja-JP" altLang="en-US" b="1" dirty="0">
                          <a:solidFill>
                            <a:srgbClr val="FF0000"/>
                          </a:solidFill>
                        </a:rPr>
                        <a:t>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5854223"/>
                  </a:ext>
                </a:extLst>
              </a:tr>
              <a:tr h="353157">
                <a:tc>
                  <a:txBody>
                    <a:bodyPr/>
                    <a:lstStyle/>
                    <a:p>
                      <a:r>
                        <a:rPr kumimoji="1" lang="ja-JP" altLang="en-US" sz="1400" b="1" dirty="0"/>
                        <a:t>ご利用時間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/>
                        <a:t>平日</a:t>
                      </a:r>
                      <a:r>
                        <a:rPr kumimoji="1" lang="en-US" altLang="ja-JP" sz="1400" b="1" dirty="0"/>
                        <a:t>5</a:t>
                      </a:r>
                      <a:r>
                        <a:rPr kumimoji="1" lang="ja-JP" altLang="en-US" sz="1400" b="1" dirty="0"/>
                        <a:t>時間まで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/>
                        <a:t>終日</a:t>
                      </a:r>
                      <a:endParaRPr kumimoji="1" lang="en-US" altLang="ja-JP" sz="1400" b="1" dirty="0"/>
                    </a:p>
                    <a:p>
                      <a:pPr algn="ctr"/>
                      <a:r>
                        <a:rPr kumimoji="1" lang="en-US" altLang="ja-JP" sz="1400" b="1" dirty="0"/>
                        <a:t>8:00</a:t>
                      </a:r>
                      <a:r>
                        <a:rPr kumimoji="1" lang="ja-JP" altLang="en-US" sz="1400" b="1" dirty="0"/>
                        <a:t>～</a:t>
                      </a:r>
                      <a:r>
                        <a:rPr kumimoji="1" lang="en-US" altLang="ja-JP" sz="1400" b="1" dirty="0"/>
                        <a:t>22:00</a:t>
                      </a:r>
                      <a:endParaRPr kumimoji="1" lang="ja-JP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/>
                        <a:t>終日</a:t>
                      </a:r>
                      <a:endParaRPr kumimoji="1" lang="en-US" altLang="ja-JP" sz="1400" b="1" dirty="0"/>
                    </a:p>
                    <a:p>
                      <a:pPr algn="ctr"/>
                      <a:r>
                        <a:rPr kumimoji="1" lang="en-US" altLang="ja-JP" sz="1400" b="1" dirty="0"/>
                        <a:t>8:00</a:t>
                      </a:r>
                      <a:r>
                        <a:rPr kumimoji="1" lang="ja-JP" altLang="en-US" sz="1400" b="1" dirty="0"/>
                        <a:t>～</a:t>
                      </a:r>
                      <a:r>
                        <a:rPr kumimoji="1" lang="en-US" altLang="ja-JP" sz="1400" b="1" dirty="0"/>
                        <a:t>22:00</a:t>
                      </a:r>
                      <a:endParaRPr kumimoji="1" lang="ja-JP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/>
                        <a:t>終日</a:t>
                      </a:r>
                      <a:endParaRPr kumimoji="1" lang="en-US" altLang="ja-JP" sz="1400" b="1" dirty="0"/>
                    </a:p>
                    <a:p>
                      <a:pPr algn="ctr"/>
                      <a:r>
                        <a:rPr kumimoji="1" lang="en-US" altLang="ja-JP" sz="1400" b="1" dirty="0"/>
                        <a:t>8:00</a:t>
                      </a:r>
                      <a:r>
                        <a:rPr kumimoji="1" lang="ja-JP" altLang="en-US" sz="1400" b="1" dirty="0"/>
                        <a:t>～</a:t>
                      </a:r>
                      <a:r>
                        <a:rPr kumimoji="1" lang="en-US" altLang="ja-JP" sz="1400" b="1" dirty="0"/>
                        <a:t>22:00</a:t>
                      </a:r>
                      <a:endParaRPr kumimoji="1" lang="ja-JP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4923063"/>
                  </a:ext>
                </a:extLst>
              </a:tr>
              <a:tr h="343856">
                <a:tc>
                  <a:txBody>
                    <a:bodyPr/>
                    <a:lstStyle/>
                    <a:p>
                      <a:r>
                        <a:rPr kumimoji="1" lang="ja-JP" altLang="en-US" sz="1400" b="1" dirty="0"/>
                        <a:t>駐車場・駐輪場の</a:t>
                      </a:r>
                      <a:endParaRPr kumimoji="1" lang="en-US" altLang="ja-JP" sz="1400" b="1" dirty="0"/>
                    </a:p>
                    <a:p>
                      <a:r>
                        <a:rPr kumimoji="1" lang="ja-JP" altLang="en-US" sz="1400" b="1" dirty="0"/>
                        <a:t>ご利用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〇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3728026"/>
                  </a:ext>
                </a:extLst>
              </a:tr>
              <a:tr h="343856">
                <a:tc>
                  <a:txBody>
                    <a:bodyPr/>
                    <a:lstStyle/>
                    <a:p>
                      <a:r>
                        <a:rPr kumimoji="1" lang="ja-JP" altLang="en-US" sz="1400" b="1" dirty="0"/>
                        <a:t>登記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〇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9152658"/>
                  </a:ext>
                </a:extLst>
              </a:tr>
              <a:tr h="343856">
                <a:tc>
                  <a:txBody>
                    <a:bodyPr/>
                    <a:lstStyle/>
                    <a:p>
                      <a:r>
                        <a:rPr kumimoji="1" lang="ja-JP" altLang="en-US" sz="1400" b="1" dirty="0"/>
                        <a:t>専用ポストのご利用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〇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362149"/>
                  </a:ext>
                </a:extLst>
              </a:tr>
              <a:tr h="343856">
                <a:tc>
                  <a:txBody>
                    <a:bodyPr/>
                    <a:lstStyle/>
                    <a:p>
                      <a:r>
                        <a:rPr kumimoji="1" lang="ja-JP" altLang="en-US" sz="1400" b="1" dirty="0"/>
                        <a:t>宅配一次受けサービス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〇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003191"/>
                  </a:ext>
                </a:extLst>
              </a:tr>
              <a:tr h="343856">
                <a:tc>
                  <a:txBody>
                    <a:bodyPr/>
                    <a:lstStyle/>
                    <a:p>
                      <a:r>
                        <a:rPr kumimoji="1" lang="ja-JP" altLang="en-US" sz="1400" b="1" dirty="0"/>
                        <a:t>会議室のご利用</a:t>
                      </a:r>
                      <a:endParaRPr kumimoji="1" lang="en-US" altLang="ja-JP" sz="1400" b="1" dirty="0"/>
                    </a:p>
                    <a:p>
                      <a:r>
                        <a:rPr kumimoji="1" lang="ja-JP" altLang="en-US" sz="1400" b="1" dirty="0"/>
                        <a:t>（有料）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〇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8090303"/>
                  </a:ext>
                </a:extLst>
              </a:tr>
            </a:tbl>
          </a:graphicData>
        </a:graphic>
      </p:graphicFrame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E0C697F8-11A4-75C5-B830-2026CE4223B8}"/>
              </a:ext>
            </a:extLst>
          </p:cNvPr>
          <p:cNvSpPr/>
          <p:nvPr/>
        </p:nvSpPr>
        <p:spPr>
          <a:xfrm>
            <a:off x="672353" y="528918"/>
            <a:ext cx="9798423" cy="85164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月額プランご契約で利用料</a:t>
            </a:r>
            <a:r>
              <a:rPr kumimoji="1" lang="en-US" altLang="ja-JP" sz="20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1</a:t>
            </a:r>
            <a:r>
              <a:rPr kumimoji="1" lang="ja-JP" altLang="en-US" sz="20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か月無料キャンペーン実施中！</a:t>
            </a:r>
            <a:endParaRPr kumimoji="1" lang="en-US" altLang="ja-JP" sz="2000" b="1" dirty="0">
              <a:solidFill>
                <a:schemeClr val="tx1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algn="ctr"/>
            <a:r>
              <a:rPr kumimoji="1" lang="ja-JP" altLang="en-US" sz="20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（</a:t>
            </a:r>
            <a:r>
              <a:rPr kumimoji="1" lang="en-US" altLang="ja-JP" sz="20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※2024</a:t>
            </a:r>
            <a:r>
              <a:rPr kumimoji="1" lang="ja-JP" altLang="en-US" sz="20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年</a:t>
            </a:r>
            <a:r>
              <a:rPr lang="en-US" altLang="ja-JP" sz="20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9</a:t>
            </a:r>
            <a:r>
              <a:rPr kumimoji="1" lang="ja-JP" altLang="en-US" sz="20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月</a:t>
            </a:r>
            <a:r>
              <a:rPr kumimoji="1" lang="en-US" altLang="ja-JP" sz="20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30</a:t>
            </a:r>
            <a:r>
              <a:rPr kumimoji="1" lang="ja-JP" altLang="en-US" sz="20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日までにご契約の方）</a:t>
            </a:r>
          </a:p>
        </p:txBody>
      </p:sp>
    </p:spTree>
    <p:extLst>
      <p:ext uri="{BB962C8B-B14F-4D97-AF65-F5344CB8AC3E}">
        <p14:creationId xmlns:p14="http://schemas.microsoft.com/office/powerpoint/2010/main" val="3823558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D876EFB5-6F37-3587-AD31-0DA6F3452AE0}"/>
              </a:ext>
            </a:extLst>
          </p:cNvPr>
          <p:cNvSpPr/>
          <p:nvPr/>
        </p:nvSpPr>
        <p:spPr>
          <a:xfrm>
            <a:off x="1855694" y="1362635"/>
            <a:ext cx="7091082" cy="351416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登記も可能なコワーキング</a:t>
            </a:r>
            <a:endParaRPr lang="en-US" altLang="ja-JP" b="1" dirty="0">
              <a:solidFill>
                <a:schemeClr val="accent1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「法人向けプラン」もご検討ください</a:t>
            </a:r>
            <a:endParaRPr lang="en-US" altLang="ja-JP" b="1" dirty="0">
              <a:solidFill>
                <a:schemeClr val="accent1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endParaRPr kumimoji="1" lang="en-US" altLang="ja-JP" b="1" dirty="0">
              <a:solidFill>
                <a:schemeClr val="tx1">
                  <a:lumMod val="50000"/>
                  <a:lumOff val="50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24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月額利用料　</a:t>
            </a:r>
            <a:r>
              <a:rPr lang="en-US" altLang="ja-JP" sz="24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¥14,800/1</a:t>
            </a:r>
            <a:r>
              <a:rPr lang="ja-JP" altLang="en-US" sz="24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名　</a:t>
            </a:r>
            <a:r>
              <a:rPr lang="en-US" altLang="ja-JP" sz="24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¥42,000/3</a:t>
            </a:r>
            <a:r>
              <a:rPr lang="ja-JP" altLang="en-US" sz="24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名</a:t>
            </a:r>
            <a:endParaRPr lang="en-US" altLang="ja-JP" sz="2400" b="1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endParaRPr lang="en-US" altLang="ja-JP" b="1" dirty="0">
              <a:solidFill>
                <a:schemeClr val="tx1">
                  <a:lumMod val="50000"/>
                  <a:lumOff val="50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駐車場・駐輪場無料</a:t>
            </a:r>
            <a:endParaRPr kumimoji="1" lang="en-US" altLang="ja-JP" b="1" dirty="0">
              <a:solidFill>
                <a:schemeClr val="tx1">
                  <a:lumMod val="50000"/>
                  <a:lumOff val="50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専用ポスト付</a:t>
            </a:r>
            <a:r>
              <a:rPr lang="en-US" altLang="ja-JP" b="1" dirty="0">
                <a:solidFill>
                  <a:schemeClr val="tx1">
                    <a:lumMod val="50000"/>
                    <a:lumOff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/</a:t>
            </a:r>
            <a:r>
              <a:rPr lang="ja-JP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登記可能</a:t>
            </a:r>
            <a:endParaRPr lang="en-US" altLang="ja-JP" b="1" dirty="0">
              <a:solidFill>
                <a:schemeClr val="tx1">
                  <a:lumMod val="50000"/>
                  <a:lumOff val="50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宅配の一次受サービス</a:t>
            </a:r>
            <a:endParaRPr kumimoji="1" lang="en-US" altLang="ja-JP" b="1" dirty="0">
              <a:solidFill>
                <a:schemeClr val="tx1">
                  <a:lumMod val="50000"/>
                  <a:lumOff val="50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会議室の利用可能</a:t>
            </a:r>
            <a:endParaRPr lang="en-US" altLang="ja-JP" b="1" dirty="0">
              <a:solidFill>
                <a:schemeClr val="tx1">
                  <a:lumMod val="50000"/>
                  <a:lumOff val="50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endParaRPr lang="en-US" altLang="ja-JP" b="1" dirty="0">
              <a:solidFill>
                <a:schemeClr val="tx1">
                  <a:lumMod val="50000"/>
                  <a:lumOff val="50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お問合せは下記フォームよりお願い致します</a:t>
            </a:r>
            <a:endParaRPr kumimoji="1" lang="ja-JP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1138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159</Words>
  <Application>Microsoft Office PowerPoint</Application>
  <PresentationFormat>ワイド画面</PresentationFormat>
  <Paragraphs>61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Yu Gothic UI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大洞 奈緒</dc:creator>
  <cp:lastModifiedBy>大洞 奈緒</cp:lastModifiedBy>
  <cp:revision>8</cp:revision>
  <dcterms:created xsi:type="dcterms:W3CDTF">2024-01-22T09:06:04Z</dcterms:created>
  <dcterms:modified xsi:type="dcterms:W3CDTF">2024-09-06T08:14:15Z</dcterms:modified>
</cp:coreProperties>
</file>