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906000"/>
  <p:notesSz cx="6858000" cy="9144000"/>
  <p:embeddedFontLst>
    <p:embeddedFont>
      <p:font typeface="M PLUS 1p"/>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74">
          <p15:clr>
            <a:srgbClr val="A4A3A4"/>
          </p15:clr>
        </p15:guide>
        <p15:guide id="2" pos="376">
          <p15:clr>
            <a:srgbClr val="A4A3A4"/>
          </p15:clr>
        </p15:guide>
        <p15:guide id="3" pos="5864">
          <p15:clr>
            <a:srgbClr val="A4A3A4"/>
          </p15:clr>
        </p15:guide>
        <p15:guide id="4" orient="horz" pos="777">
          <p15:clr>
            <a:srgbClr val="A4A3A4"/>
          </p15:clr>
        </p15:guide>
        <p15:guide id="5" orient="horz" pos="3770">
          <p15:clr>
            <a:srgbClr val="A4A3A4"/>
          </p15:clr>
        </p15:guide>
        <p15:guide id="6" orient="horz" pos="572">
          <p15:clr>
            <a:srgbClr val="A4A3A4"/>
          </p15:clr>
        </p15:guide>
      </p15:sldGuideLst>
    </p:ext>
    <p:ext uri="GoogleSlidesCustomDataVersion2">
      <go:slidesCustomData xmlns:go="http://customooxmlschemas.google.com/" r:id="rId26" roundtripDataSignature="AMtx7miZZXS+jnnlAmwX/DYpIyOHg4vp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FE744D-236B-440E-8F77-6CCA735B6099}">
  <a:tblStyle styleId="{BEFE744D-236B-440E-8F77-6CCA735B60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74" orient="horz"/>
        <p:guide pos="376"/>
        <p:guide pos="5864"/>
        <p:guide pos="777" orient="horz"/>
        <p:guide pos="3770" orient="horz"/>
        <p:guide pos="57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PLUS1p-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MPLUS1p-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274058755231"/>
          <c:y val="0.168892076404975"/>
          <c:w val="0.56923875765860699"/>
          <c:h val="0.7672883663077763"/>
        </c:manualLayout>
      </c:layout>
      <c:doughnutChart>
        <c:varyColors val="1"/>
        <c:ser>
          <c:idx val="0"/>
          <c:order val="0"/>
          <c:tx>
            <c:strRef>
              <c:f>Sheet1!$B$1</c:f>
              <c:strCache>
                <c:ptCount val="1"/>
                <c:pt idx="0">
                  <c:v>a</c:v>
                </c:pt>
              </c:strCache>
            </c:strRef>
          </c:tx>
          <c:spPr>
            <a:solidFill>
              <a:schemeClr val="bg2"/>
            </a:solidFill>
            <a:ln>
              <a:solidFill>
                <a:schemeClr val="accent3">
                  <a:lumMod val="20000"/>
                  <a:lumOff val="80000"/>
                </a:schemeClr>
              </a:solidFill>
            </a:ln>
          </c:spPr>
          <c:dPt>
            <c:idx val="0"/>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1-041D-4816-A269-47A472989E96}"/>
              </c:ext>
            </c:extLst>
          </c:dPt>
          <c:dPt>
            <c:idx val="1"/>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3-041D-4816-A269-47A472989E96}"/>
              </c:ext>
            </c:extLst>
          </c:dPt>
          <c:dPt>
            <c:idx val="2"/>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5-041D-4816-A269-47A472989E96}"/>
              </c:ext>
            </c:extLst>
          </c:dPt>
          <c:dPt>
            <c:idx val="3"/>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7-041D-4816-A269-47A472989E96}"/>
              </c:ext>
            </c:extLst>
          </c:dPt>
          <c:dPt>
            <c:idx val="4"/>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9-041D-4816-A269-47A472989E96}"/>
              </c:ext>
            </c:extLst>
          </c:dPt>
          <c:dPt>
            <c:idx val="5"/>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B-041D-4816-A269-47A472989E96}"/>
              </c:ext>
            </c:extLst>
          </c:dPt>
          <c:dPt>
            <c:idx val="6"/>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D-041D-4816-A269-47A472989E96}"/>
              </c:ext>
            </c:extLst>
          </c:dPt>
          <c:dPt>
            <c:idx val="7"/>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0F-041D-4816-A269-47A472989E96}"/>
              </c:ext>
            </c:extLst>
          </c:dPt>
          <c:dPt>
            <c:idx val="8"/>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11-041D-4816-A269-47A472989E96}"/>
              </c:ext>
            </c:extLst>
          </c:dPt>
          <c:dPt>
            <c:idx val="9"/>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13-041D-4816-A269-47A472989E96}"/>
              </c:ext>
            </c:extLst>
          </c:dPt>
          <c:dPt>
            <c:idx val="10"/>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15-041D-4816-A269-47A472989E96}"/>
              </c:ext>
            </c:extLst>
          </c:dPt>
          <c:dPt>
            <c:idx val="11"/>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17-041D-4816-A269-47A472989E96}"/>
              </c:ext>
            </c:extLst>
          </c:dPt>
          <c:dPt>
            <c:idx val="12"/>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19-041D-4816-A269-47A472989E96}"/>
              </c:ext>
            </c:extLst>
          </c:dPt>
          <c:dPt>
            <c:idx val="13"/>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1B-041D-4816-A269-47A472989E96}"/>
              </c:ext>
            </c:extLst>
          </c:dPt>
          <c:dPt>
            <c:idx val="14"/>
            <c:bubble3D val="0"/>
            <c:spPr>
              <a:solidFill>
                <a:schemeClr val="bg2"/>
              </a:solidFill>
              <a:ln w="19050">
                <a:solidFill>
                  <a:schemeClr val="accent3">
                    <a:lumMod val="20000"/>
                    <a:lumOff val="80000"/>
                  </a:schemeClr>
                </a:solidFill>
              </a:ln>
              <a:effectLst/>
            </c:spPr>
            <c:extLst>
              <c:ext xmlns:c16="http://schemas.microsoft.com/office/drawing/2014/chart" uri="{C3380CC4-5D6E-409C-BE32-E72D297353CC}">
                <c16:uniqueId val="{0000001D-041D-4816-A269-47A472989E96}"/>
              </c:ext>
            </c:extLst>
          </c:dPt>
          <c:dPt>
            <c:idx val="15"/>
            <c:bubble3D val="0"/>
            <c:spPr>
              <a:solidFill>
                <a:schemeClr val="tx1"/>
              </a:solidFill>
              <a:ln w="19050">
                <a:solidFill>
                  <a:schemeClr val="accent3">
                    <a:lumMod val="20000"/>
                    <a:lumOff val="80000"/>
                  </a:schemeClr>
                </a:solidFill>
              </a:ln>
              <a:effectLst/>
            </c:spPr>
            <c:extLst>
              <c:ext xmlns:c16="http://schemas.microsoft.com/office/drawing/2014/chart" uri="{C3380CC4-5D6E-409C-BE32-E72D297353CC}">
                <c16:uniqueId val="{0000001F-041D-4816-A269-47A472989E96}"/>
              </c:ext>
            </c:extLst>
          </c:dPt>
          <c:dPt>
            <c:idx val="16"/>
            <c:bubble3D val="0"/>
            <c:spPr>
              <a:solidFill>
                <a:schemeClr val="tx1"/>
              </a:solidFill>
              <a:ln w="19050">
                <a:solidFill>
                  <a:schemeClr val="accent3">
                    <a:lumMod val="20000"/>
                    <a:lumOff val="80000"/>
                  </a:schemeClr>
                </a:solidFill>
              </a:ln>
              <a:effectLst/>
            </c:spPr>
            <c:extLst>
              <c:ext xmlns:c16="http://schemas.microsoft.com/office/drawing/2014/chart" uri="{C3380CC4-5D6E-409C-BE32-E72D297353CC}">
                <c16:uniqueId val="{00000021-041D-4816-A269-47A472989E96}"/>
              </c:ext>
            </c:extLst>
          </c:dPt>
          <c:dPt>
            <c:idx val="17"/>
            <c:bubble3D val="0"/>
            <c:spPr>
              <a:solidFill>
                <a:schemeClr val="tx1"/>
              </a:solidFill>
              <a:ln w="19050">
                <a:solidFill>
                  <a:schemeClr val="accent3">
                    <a:lumMod val="20000"/>
                    <a:lumOff val="80000"/>
                  </a:schemeClr>
                </a:solidFill>
              </a:ln>
              <a:effectLst/>
            </c:spPr>
            <c:extLst>
              <c:ext xmlns:c16="http://schemas.microsoft.com/office/drawing/2014/chart" uri="{C3380CC4-5D6E-409C-BE32-E72D297353CC}">
                <c16:uniqueId val="{00000023-041D-4816-A269-47A472989E96}"/>
              </c:ext>
            </c:extLst>
          </c:dPt>
          <c:dPt>
            <c:idx val="18"/>
            <c:bubble3D val="0"/>
            <c:spPr>
              <a:solidFill>
                <a:schemeClr val="tx1"/>
              </a:solidFill>
              <a:ln w="19050">
                <a:solidFill>
                  <a:schemeClr val="accent3">
                    <a:lumMod val="20000"/>
                    <a:lumOff val="80000"/>
                  </a:schemeClr>
                </a:solidFill>
              </a:ln>
              <a:effectLst/>
            </c:spPr>
            <c:extLst>
              <c:ext xmlns:c16="http://schemas.microsoft.com/office/drawing/2014/chart" uri="{C3380CC4-5D6E-409C-BE32-E72D297353CC}">
                <c16:uniqueId val="{00000025-041D-4816-A269-47A472989E96}"/>
              </c:ext>
            </c:extLst>
          </c:dPt>
          <c:dLbls>
            <c:delete val="1"/>
          </c:dLbls>
          <c:cat>
            <c:strRef>
              <c:f>Sheet1!$A$2:$A$20</c:f>
              <c:strCache>
                <c:ptCount val="19"/>
                <c:pt idx="0">
                  <c:v>a</c:v>
                </c:pt>
                <c:pt idx="1">
                  <c:v>a</c:v>
                </c:pt>
                <c:pt idx="2">
                  <c:v>a</c:v>
                </c:pt>
                <c:pt idx="3">
                  <c:v>a</c:v>
                </c:pt>
                <c:pt idx="4">
                  <c:v>a</c:v>
                </c:pt>
                <c:pt idx="5">
                  <c:v>a</c:v>
                </c:pt>
                <c:pt idx="6">
                  <c:v>a</c:v>
                </c:pt>
                <c:pt idx="7">
                  <c:v>a</c:v>
                </c:pt>
                <c:pt idx="8">
                  <c:v>a</c:v>
                </c:pt>
                <c:pt idx="9">
                  <c:v>a</c:v>
                </c:pt>
                <c:pt idx="10">
                  <c:v>a</c:v>
                </c:pt>
                <c:pt idx="11">
                  <c:v>a</c:v>
                </c:pt>
                <c:pt idx="12">
                  <c:v>a</c:v>
                </c:pt>
                <c:pt idx="13">
                  <c:v>a</c:v>
                </c:pt>
                <c:pt idx="14">
                  <c:v>a</c:v>
                </c:pt>
                <c:pt idx="15">
                  <c:v>a</c:v>
                </c:pt>
                <c:pt idx="16">
                  <c:v>a</c:v>
                </c:pt>
                <c:pt idx="17">
                  <c:v>a</c:v>
                </c:pt>
                <c:pt idx="18">
                  <c:v>a</c:v>
                </c:pt>
              </c:strCache>
            </c:strRef>
          </c:cat>
          <c:val>
            <c:numRef>
              <c:f>Sheet1!$B$2:$B$20</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numCache>
            </c:numRef>
          </c:val>
          <c:extLst>
            <c:ext xmlns:c16="http://schemas.microsoft.com/office/drawing/2014/chart" uri="{C3380CC4-5D6E-409C-BE32-E72D297353CC}">
              <c16:uniqueId val="{00000026-041D-4816-A269-47A472989E96}"/>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S PGothic"/>
                <a:ea typeface="MS PGothic"/>
                <a:cs typeface="MS PGothic"/>
                <a:sym typeface="MS PGothic"/>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S PGothic"/>
                <a:ea typeface="MS PGothic"/>
                <a:cs typeface="MS PGothic"/>
                <a:sym typeface="MS PGothic"/>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S PGothic"/>
                <a:ea typeface="MS PGothic"/>
                <a:cs typeface="MS PGothic"/>
                <a:sym typeface="MS PGothic"/>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S PGothic"/>
                <a:ea typeface="MS PGothic"/>
                <a:cs typeface="MS PGothic"/>
                <a:sym typeface="MS PGothic"/>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S PGothic"/>
                <a:ea typeface="MS PGothic"/>
                <a:cs typeface="MS PGothic"/>
                <a:sym typeface="MS PGothic"/>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latin typeface="Arial"/>
              <a:ea typeface="Arial"/>
              <a:cs typeface="Arial"/>
              <a:sym typeface="Arial"/>
            </a:endParaRPr>
          </a:p>
        </p:txBody>
      </p:sp>
      <p:sp>
        <p:nvSpPr>
          <p:cNvPr id="40" name="Google Shape;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dfccada012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dfccada012_0_16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latin typeface="Arial"/>
              <a:ea typeface="Arial"/>
              <a:cs typeface="Arial"/>
              <a:sym typeface="Arial"/>
            </a:endParaRPr>
          </a:p>
        </p:txBody>
      </p:sp>
      <p:sp>
        <p:nvSpPr>
          <p:cNvPr id="197" name="Google Shape;197;p2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dfccada012_0_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latin typeface="Arial"/>
              <a:ea typeface="Arial"/>
              <a:cs typeface="Arial"/>
              <a:sym typeface="Arial"/>
            </a:endParaRPr>
          </a:p>
        </p:txBody>
      </p:sp>
      <p:sp>
        <p:nvSpPr>
          <p:cNvPr id="207" name="Google Shape;207;g2dfccada012_0_26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latin typeface="Arial"/>
              <a:ea typeface="Arial"/>
              <a:cs typeface="Arial"/>
              <a:sym typeface="Arial"/>
            </a:endParaRPr>
          </a:p>
        </p:txBody>
      </p:sp>
      <p:sp>
        <p:nvSpPr>
          <p:cNvPr id="217" name="Google Shape;217;p2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dfccada012_0_2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dfccada012_0_28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dfce9d0e5b_3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latin typeface="Arial"/>
              <a:ea typeface="Arial"/>
              <a:cs typeface="Arial"/>
              <a:sym typeface="Arial"/>
            </a:endParaRPr>
          </a:p>
        </p:txBody>
      </p:sp>
      <p:sp>
        <p:nvSpPr>
          <p:cNvPr id="253" name="Google Shape;253;g2dfce9d0e5b_3_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fce9d0e5b_4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latin typeface="Arial"/>
              <a:ea typeface="Arial"/>
              <a:cs typeface="Arial"/>
              <a:sym typeface="Arial"/>
            </a:endParaRPr>
          </a:p>
        </p:txBody>
      </p:sp>
      <p:sp>
        <p:nvSpPr>
          <p:cNvPr id="267" name="Google Shape;267;g2dfce9d0e5b_4_1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dfce9d0e5b_4_9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dfce9d0e5b_4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dfce9d0e5b_4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p1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fccada012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g2dfccada012_0_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fccada012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2dfccada012_0_5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dfccada012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2dfccada012_0_12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dfccada012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2dfccada012_0_15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dfccada012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2dfccada012_0_23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dfccada012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dfccada012_0_19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dfccada012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dfccada012_0_22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4" name="Shape 14"/>
        <p:cNvGrpSpPr/>
        <p:nvPr/>
      </p:nvGrpSpPr>
      <p:grpSpPr>
        <a:xfrm>
          <a:off x="0" y="0"/>
          <a:ext cx="0" cy="0"/>
          <a:chOff x="0" y="0"/>
          <a:chExt cx="0" cy="0"/>
        </a:xfrm>
      </p:grpSpPr>
      <p:sp>
        <p:nvSpPr>
          <p:cNvPr id="15" name="Google Shape;15;p42"/>
          <p:cNvSpPr/>
          <p:nvPr/>
        </p:nvSpPr>
        <p:spPr>
          <a:xfrm>
            <a:off x="0" y="1461255"/>
            <a:ext cx="9906000" cy="3600000"/>
          </a:xfrm>
          <a:prstGeom prst="rect">
            <a:avLst/>
          </a:prstGeom>
          <a:gradFill>
            <a:gsLst>
              <a:gs pos="0">
                <a:srgbClr val="2E75B5"/>
              </a:gs>
              <a:gs pos="100000">
                <a:schemeClr val="dk1"/>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1" u="none" cap="none" strike="noStrike">
              <a:solidFill>
                <a:schemeClr val="lt1"/>
              </a:solidFill>
              <a:latin typeface="Arial"/>
              <a:ea typeface="Arial"/>
              <a:cs typeface="Arial"/>
              <a:sym typeface="Arial"/>
            </a:endParaRPr>
          </a:p>
        </p:txBody>
      </p:sp>
      <p:sp>
        <p:nvSpPr>
          <p:cNvPr id="16" name="Google Shape;16;p42"/>
          <p:cNvSpPr txBox="1"/>
          <p:nvPr>
            <p:ph type="ctrTitle"/>
          </p:nvPr>
        </p:nvSpPr>
        <p:spPr>
          <a:xfrm>
            <a:off x="620394" y="2880001"/>
            <a:ext cx="4794885" cy="1385945"/>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3200"/>
              <a:buFont typeface="Arial"/>
              <a:buNone/>
              <a:defRPr b="1" i="0" sz="3200">
                <a:solidFill>
                  <a:schemeClr val="lt1"/>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2"/>
          <p:cNvSpPr txBox="1"/>
          <p:nvPr>
            <p:ph idx="1" type="subTitle"/>
          </p:nvPr>
        </p:nvSpPr>
        <p:spPr>
          <a:xfrm>
            <a:off x="620394" y="2160000"/>
            <a:ext cx="4794885" cy="72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Clr>
                <a:schemeClr val="lt1"/>
              </a:buClr>
              <a:buSzPts val="1800"/>
              <a:buNone/>
              <a:defRPr b="1" i="0" sz="1600">
                <a:solidFill>
                  <a:schemeClr val="lt1"/>
                </a:solidFill>
                <a:latin typeface="Arial"/>
                <a:ea typeface="Arial"/>
                <a:cs typeface="Arial"/>
                <a:sym typeface="Arial"/>
              </a:defRPr>
            </a:lvl1pPr>
            <a:lvl2pPr lvl="1" algn="ctr">
              <a:lnSpc>
                <a:spcPct val="90000"/>
              </a:lnSpc>
              <a:spcBef>
                <a:spcPts val="500"/>
              </a:spcBef>
              <a:spcAft>
                <a:spcPts val="0"/>
              </a:spcAft>
              <a:buClr>
                <a:srgbClr val="1B224C"/>
              </a:buClr>
              <a:buSzPts val="2000"/>
              <a:buNone/>
              <a:defRPr sz="2000"/>
            </a:lvl2pPr>
            <a:lvl3pPr lvl="2" algn="ctr">
              <a:lnSpc>
                <a:spcPct val="90000"/>
              </a:lnSpc>
              <a:spcBef>
                <a:spcPts val="500"/>
              </a:spcBef>
              <a:spcAft>
                <a:spcPts val="0"/>
              </a:spcAft>
              <a:buClr>
                <a:srgbClr val="1B224C"/>
              </a:buClr>
              <a:buSzPts val="1800"/>
              <a:buNone/>
              <a:defRPr sz="1801"/>
            </a:lvl3pPr>
            <a:lvl4pPr lvl="3" algn="ctr">
              <a:lnSpc>
                <a:spcPct val="90000"/>
              </a:lnSpc>
              <a:spcBef>
                <a:spcPts val="500"/>
              </a:spcBef>
              <a:spcAft>
                <a:spcPts val="0"/>
              </a:spcAft>
              <a:buClr>
                <a:srgbClr val="1B224C"/>
              </a:buClr>
              <a:buSzPts val="1600"/>
              <a:buNone/>
              <a:defRPr sz="1600"/>
            </a:lvl4pPr>
            <a:lvl5pPr lvl="4" algn="ctr">
              <a:lnSpc>
                <a:spcPct val="90000"/>
              </a:lnSpc>
              <a:spcBef>
                <a:spcPts val="500"/>
              </a:spcBef>
              <a:spcAft>
                <a:spcPts val="0"/>
              </a:spcAft>
              <a:buClr>
                <a:srgbClr val="1B22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p:cSld name="タイトルのみ">
    <p:spTree>
      <p:nvGrpSpPr>
        <p:cNvPr id="18" name="Shape 18"/>
        <p:cNvGrpSpPr/>
        <p:nvPr/>
      </p:nvGrpSpPr>
      <p:grpSpPr>
        <a:xfrm>
          <a:off x="0" y="0"/>
          <a:ext cx="0" cy="0"/>
          <a:chOff x="0" y="0"/>
          <a:chExt cx="0" cy="0"/>
        </a:xfrm>
      </p:grpSpPr>
      <p:sp>
        <p:nvSpPr>
          <p:cNvPr id="19" name="Google Shape;19;p28"/>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Autofit/>
          </a:bodyPr>
          <a:lstStyle>
            <a:lvl1pPr lvl="0" algn="ctr">
              <a:lnSpc>
                <a:spcPct val="90000"/>
              </a:lnSpc>
              <a:spcBef>
                <a:spcPts val="0"/>
              </a:spcBef>
              <a:spcAft>
                <a:spcPts val="0"/>
              </a:spcAft>
              <a:buSzPts val="2400"/>
              <a:buNone/>
              <a:defRPr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7534910" y="6407150"/>
            <a:ext cx="2228850" cy="36000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21" name="Google Shape;21;p28"/>
          <p:cNvSpPr txBox="1"/>
          <p:nvPr>
            <p:ph idx="11" type="ftr"/>
          </p:nvPr>
        </p:nvSpPr>
        <p:spPr>
          <a:xfrm>
            <a:off x="223203" y="6402026"/>
            <a:ext cx="334327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2" name="Google Shape;22;p28"/>
          <p:cNvCxnSpPr/>
          <p:nvPr/>
        </p:nvCxnSpPr>
        <p:spPr>
          <a:xfrm>
            <a:off x="1" y="900000"/>
            <a:ext cx="9906975" cy="0"/>
          </a:xfrm>
          <a:prstGeom prst="straightConnector1">
            <a:avLst/>
          </a:prstGeom>
          <a:noFill/>
          <a:ln cap="flat" cmpd="sng" w="9525">
            <a:solidFill>
              <a:srgbClr val="AFAFAF"/>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基本レイアウト">
  <p:cSld name="基本レイアウト">
    <p:spTree>
      <p:nvGrpSpPr>
        <p:cNvPr id="23" name="Shape 23"/>
        <p:cNvGrpSpPr/>
        <p:nvPr/>
      </p:nvGrpSpPr>
      <p:grpSpPr>
        <a:xfrm>
          <a:off x="0" y="0"/>
          <a:ext cx="0" cy="0"/>
          <a:chOff x="0" y="0"/>
          <a:chExt cx="0" cy="0"/>
        </a:xfrm>
      </p:grpSpPr>
      <p:sp>
        <p:nvSpPr>
          <p:cNvPr id="24" name="Google Shape;24;p43"/>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Autofit/>
          </a:bodyPr>
          <a:lstStyle>
            <a:lvl1pPr lvl="0" algn="ctr">
              <a:lnSpc>
                <a:spcPct val="90000"/>
              </a:lnSpc>
              <a:spcBef>
                <a:spcPts val="0"/>
              </a:spcBef>
              <a:spcAft>
                <a:spcPts val="0"/>
              </a:spcAft>
              <a:buClr>
                <a:srgbClr val="1B224C"/>
              </a:buClr>
              <a:buSzPts val="2400"/>
              <a:buFont typeface="Arial"/>
              <a:buNone/>
              <a:defRPr b="1" i="0" sz="2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5" name="Google Shape;25;p43"/>
          <p:cNvCxnSpPr/>
          <p:nvPr/>
        </p:nvCxnSpPr>
        <p:spPr>
          <a:xfrm>
            <a:off x="1" y="900000"/>
            <a:ext cx="9906975" cy="0"/>
          </a:xfrm>
          <a:prstGeom prst="straightConnector1">
            <a:avLst/>
          </a:prstGeom>
          <a:noFill/>
          <a:ln cap="flat" cmpd="sng" w="9525">
            <a:solidFill>
              <a:srgbClr val="AFAFAF"/>
            </a:solidFill>
            <a:prstDash val="solid"/>
            <a:miter lim="800000"/>
            <a:headEnd len="sm" w="sm" type="none"/>
            <a:tailEnd len="sm" w="sm" type="none"/>
          </a:ln>
        </p:spPr>
      </p:cxnSp>
      <p:sp>
        <p:nvSpPr>
          <p:cNvPr id="26" name="Google Shape;26;p43"/>
          <p:cNvSpPr txBox="1"/>
          <p:nvPr>
            <p:ph idx="1" type="body"/>
          </p:nvPr>
        </p:nvSpPr>
        <p:spPr>
          <a:xfrm>
            <a:off x="597000" y="1161000"/>
            <a:ext cx="8712000" cy="576000"/>
          </a:xfrm>
          <a:prstGeom prst="rect">
            <a:avLst/>
          </a:prstGeom>
          <a:noFill/>
          <a:ln>
            <a:noFill/>
          </a:ln>
        </p:spPr>
        <p:txBody>
          <a:bodyPr anchorCtr="0" anchor="t" bIns="36000" lIns="36000" spcFirstLastPara="1" rIns="36000" wrap="square" tIns="36000">
            <a:normAutofit/>
          </a:bodyPr>
          <a:lstStyle>
            <a:lvl1pPr indent="-228600" lvl="0" marL="457200" algn="ctr">
              <a:lnSpc>
                <a:spcPct val="130000"/>
              </a:lnSpc>
              <a:spcBef>
                <a:spcPts val="0"/>
              </a:spcBef>
              <a:spcAft>
                <a:spcPts val="0"/>
              </a:spcAft>
              <a:buClr>
                <a:srgbClr val="1B224C"/>
              </a:buClr>
              <a:buSzPts val="1600"/>
              <a:buNone/>
              <a:defRPr b="1" i="0" sz="1600">
                <a:latin typeface="Arial"/>
                <a:ea typeface="Arial"/>
                <a:cs typeface="Arial"/>
                <a:sym typeface="Arial"/>
              </a:defRPr>
            </a:lvl1pPr>
            <a:lvl2pPr indent="-228600" lvl="1" marL="914400" algn="ctr">
              <a:lnSpc>
                <a:spcPct val="90000"/>
              </a:lnSpc>
              <a:spcBef>
                <a:spcPts val="500"/>
              </a:spcBef>
              <a:spcAft>
                <a:spcPts val="0"/>
              </a:spcAft>
              <a:buClr>
                <a:srgbClr val="1B224C"/>
              </a:buClr>
              <a:buSzPts val="1400"/>
              <a:buNone/>
              <a:defRPr/>
            </a:lvl2pPr>
            <a:lvl3pPr indent="-228600" lvl="2" marL="1371600" algn="ctr">
              <a:lnSpc>
                <a:spcPct val="90000"/>
              </a:lnSpc>
              <a:spcBef>
                <a:spcPts val="500"/>
              </a:spcBef>
              <a:spcAft>
                <a:spcPts val="0"/>
              </a:spcAft>
              <a:buClr>
                <a:srgbClr val="1B224C"/>
              </a:buClr>
              <a:buSzPts val="1400"/>
              <a:buNone/>
              <a:defRPr/>
            </a:lvl3pPr>
            <a:lvl4pPr indent="-228600" lvl="3" marL="1828800" algn="ctr">
              <a:lnSpc>
                <a:spcPct val="90000"/>
              </a:lnSpc>
              <a:spcBef>
                <a:spcPts val="500"/>
              </a:spcBef>
              <a:spcAft>
                <a:spcPts val="0"/>
              </a:spcAft>
              <a:buClr>
                <a:srgbClr val="1B224C"/>
              </a:buClr>
              <a:buSzPts val="1200"/>
              <a:buNone/>
              <a:defRPr/>
            </a:lvl4pPr>
            <a:lvl5pPr indent="-228600" lvl="4" marL="2286000" algn="ctr">
              <a:lnSpc>
                <a:spcPct val="90000"/>
              </a:lnSpc>
              <a:spcBef>
                <a:spcPts val="500"/>
              </a:spcBef>
              <a:spcAft>
                <a:spcPts val="0"/>
              </a:spcAft>
              <a:buClr>
                <a:srgbClr val="1B224C"/>
              </a:buClr>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7" name="Google Shape;27;p43"/>
          <p:cNvCxnSpPr/>
          <p:nvPr/>
        </p:nvCxnSpPr>
        <p:spPr>
          <a:xfrm>
            <a:off x="1" y="6308725"/>
            <a:ext cx="9906975" cy="0"/>
          </a:xfrm>
          <a:prstGeom prst="straightConnector1">
            <a:avLst/>
          </a:prstGeom>
          <a:noFill/>
          <a:ln cap="flat" cmpd="sng" w="9525">
            <a:solidFill>
              <a:srgbClr val="AFAFAF"/>
            </a:solidFill>
            <a:prstDash val="solid"/>
            <a:miter lim="800000"/>
            <a:headEnd len="sm" w="sm" type="none"/>
            <a:tailEnd len="sm" w="sm" type="none"/>
          </a:ln>
        </p:spPr>
      </p:cxnSp>
      <p:sp>
        <p:nvSpPr>
          <p:cNvPr id="28" name="Google Shape;28;p43"/>
          <p:cNvSpPr txBox="1"/>
          <p:nvPr>
            <p:ph idx="12" type="sldNum"/>
          </p:nvPr>
        </p:nvSpPr>
        <p:spPr>
          <a:xfrm>
            <a:off x="7534910" y="6407150"/>
            <a:ext cx="2228850" cy="36000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29" name="Google Shape;29;p43"/>
          <p:cNvSpPr txBox="1"/>
          <p:nvPr>
            <p:ph idx="11" type="ftr"/>
          </p:nvPr>
        </p:nvSpPr>
        <p:spPr>
          <a:xfrm>
            <a:off x="223203" y="6402026"/>
            <a:ext cx="334327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p:cSld name="セクション見出し">
    <p:spTree>
      <p:nvGrpSpPr>
        <p:cNvPr id="30" name="Shape 30"/>
        <p:cNvGrpSpPr/>
        <p:nvPr/>
      </p:nvGrpSpPr>
      <p:grpSpPr>
        <a:xfrm>
          <a:off x="0" y="0"/>
          <a:ext cx="0" cy="0"/>
          <a:chOff x="0" y="0"/>
          <a:chExt cx="0" cy="0"/>
        </a:xfrm>
      </p:grpSpPr>
      <p:sp>
        <p:nvSpPr>
          <p:cNvPr id="31" name="Google Shape;31;p48"/>
          <p:cNvSpPr txBox="1"/>
          <p:nvPr>
            <p:ph type="ctrTitle"/>
          </p:nvPr>
        </p:nvSpPr>
        <p:spPr>
          <a:xfrm>
            <a:off x="2613000" y="2736030"/>
            <a:ext cx="4680000" cy="1385945"/>
          </a:xfrm>
          <a:prstGeom prst="rect">
            <a:avLst/>
          </a:prstGeom>
          <a:noFill/>
          <a:ln>
            <a:noFill/>
          </a:ln>
        </p:spPr>
        <p:txBody>
          <a:bodyPr anchorCtr="0" anchor="ctr" bIns="36000" lIns="36000" spcFirstLastPara="1" rIns="36000" wrap="square" tIns="36000">
            <a:noAutofit/>
          </a:bodyPr>
          <a:lstStyle>
            <a:lvl1pPr lvl="0" algn="ctr">
              <a:lnSpc>
                <a:spcPct val="100000"/>
              </a:lnSpc>
              <a:spcBef>
                <a:spcPts val="0"/>
              </a:spcBef>
              <a:spcAft>
                <a:spcPts val="0"/>
              </a:spcAft>
              <a:buClr>
                <a:srgbClr val="1B224C"/>
              </a:buClr>
              <a:buSzPts val="4000"/>
              <a:buFont typeface="Arial"/>
              <a:buNone/>
              <a:defRPr b="1" i="0" sz="4000">
                <a:solidFill>
                  <a:srgbClr val="1B224C"/>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8"/>
          <p:cNvSpPr txBox="1"/>
          <p:nvPr>
            <p:ph idx="1" type="subTitle"/>
          </p:nvPr>
        </p:nvSpPr>
        <p:spPr>
          <a:xfrm>
            <a:off x="2613002" y="1620000"/>
            <a:ext cx="4679999" cy="900000"/>
          </a:xfrm>
          <a:prstGeom prst="rect">
            <a:avLst/>
          </a:prstGeom>
          <a:noFill/>
          <a:ln>
            <a:noFill/>
          </a:ln>
        </p:spPr>
        <p:txBody>
          <a:bodyPr anchorCtr="0" anchor="ctr" bIns="36000" lIns="36000" spcFirstLastPara="1" rIns="36000" wrap="square" tIns="36000">
            <a:noAutofit/>
          </a:bodyPr>
          <a:lstStyle>
            <a:lvl1pPr lvl="0" algn="ctr">
              <a:lnSpc>
                <a:spcPct val="100000"/>
              </a:lnSpc>
              <a:spcBef>
                <a:spcPts val="0"/>
              </a:spcBef>
              <a:spcAft>
                <a:spcPts val="0"/>
              </a:spcAft>
              <a:buClr>
                <a:srgbClr val="1B224C"/>
              </a:buClr>
              <a:buSzPts val="2400"/>
              <a:buNone/>
              <a:defRPr b="1" i="0" sz="2400">
                <a:solidFill>
                  <a:srgbClr val="1B224C"/>
                </a:solidFill>
                <a:latin typeface="Arial"/>
                <a:ea typeface="Arial"/>
                <a:cs typeface="Arial"/>
                <a:sym typeface="Arial"/>
              </a:defRPr>
            </a:lvl1pPr>
            <a:lvl2pPr lvl="1" algn="ctr">
              <a:lnSpc>
                <a:spcPct val="90000"/>
              </a:lnSpc>
              <a:spcBef>
                <a:spcPts val="500"/>
              </a:spcBef>
              <a:spcAft>
                <a:spcPts val="0"/>
              </a:spcAft>
              <a:buClr>
                <a:srgbClr val="1B224C"/>
              </a:buClr>
              <a:buSzPts val="2000"/>
              <a:buNone/>
              <a:defRPr sz="2000"/>
            </a:lvl2pPr>
            <a:lvl3pPr lvl="2" algn="ctr">
              <a:lnSpc>
                <a:spcPct val="90000"/>
              </a:lnSpc>
              <a:spcBef>
                <a:spcPts val="500"/>
              </a:spcBef>
              <a:spcAft>
                <a:spcPts val="0"/>
              </a:spcAft>
              <a:buClr>
                <a:srgbClr val="1B224C"/>
              </a:buClr>
              <a:buSzPts val="1800"/>
              <a:buNone/>
              <a:defRPr sz="1801"/>
            </a:lvl3pPr>
            <a:lvl4pPr lvl="3" algn="ctr">
              <a:lnSpc>
                <a:spcPct val="90000"/>
              </a:lnSpc>
              <a:spcBef>
                <a:spcPts val="500"/>
              </a:spcBef>
              <a:spcAft>
                <a:spcPts val="0"/>
              </a:spcAft>
              <a:buClr>
                <a:srgbClr val="1B224C"/>
              </a:buClr>
              <a:buSzPts val="1600"/>
              <a:buNone/>
              <a:defRPr sz="1600"/>
            </a:lvl4pPr>
            <a:lvl5pPr lvl="4" algn="ctr">
              <a:lnSpc>
                <a:spcPct val="90000"/>
              </a:lnSpc>
              <a:spcBef>
                <a:spcPts val="500"/>
              </a:spcBef>
              <a:spcAft>
                <a:spcPts val="0"/>
              </a:spcAft>
              <a:buClr>
                <a:srgbClr val="1B22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48"/>
          <p:cNvSpPr txBox="1"/>
          <p:nvPr>
            <p:ph idx="12" type="sldNum"/>
          </p:nvPr>
        </p:nvSpPr>
        <p:spPr>
          <a:xfrm>
            <a:off x="7534910" y="6407150"/>
            <a:ext cx="2228850" cy="36000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34" name="Shape 34"/>
        <p:cNvGrpSpPr/>
        <p:nvPr/>
      </p:nvGrpSpPr>
      <p:grpSpPr>
        <a:xfrm>
          <a:off x="0" y="0"/>
          <a:ext cx="0" cy="0"/>
          <a:chOff x="0" y="0"/>
          <a:chExt cx="0" cy="0"/>
        </a:xfrm>
      </p:grpSpPr>
      <p:sp>
        <p:nvSpPr>
          <p:cNvPr id="35" name="Google Shape;35;p29"/>
          <p:cNvSpPr txBox="1"/>
          <p:nvPr>
            <p:ph idx="12" type="sldNum"/>
          </p:nvPr>
        </p:nvSpPr>
        <p:spPr>
          <a:xfrm>
            <a:off x="7534910" y="6407150"/>
            <a:ext cx="2228850" cy="36000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36" name="Google Shape;36;p29"/>
          <p:cNvSpPr txBox="1"/>
          <p:nvPr>
            <p:ph idx="11" type="ftr"/>
          </p:nvPr>
        </p:nvSpPr>
        <p:spPr>
          <a:xfrm>
            <a:off x="223203" y="6402026"/>
            <a:ext cx="334327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Autofit/>
          </a:bodyPr>
          <a:lstStyle>
            <a:lvl1pPr lvl="0" marR="0" rtl="0" algn="ctr">
              <a:lnSpc>
                <a:spcPct val="90000"/>
              </a:lnSpc>
              <a:spcBef>
                <a:spcPts val="0"/>
              </a:spcBef>
              <a:spcAft>
                <a:spcPts val="0"/>
              </a:spcAft>
              <a:buClr>
                <a:srgbClr val="1B224C"/>
              </a:buClr>
              <a:buSzPts val="2400"/>
              <a:buFont typeface="Arial"/>
              <a:buNone/>
              <a:defRPr b="1" i="0" sz="2400" u="none" cap="none" strike="noStrike">
                <a:solidFill>
                  <a:srgbClr val="1B224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597000" y="1260000"/>
            <a:ext cx="8712000" cy="432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rgbClr val="1B224C"/>
              </a:buClr>
              <a:buSzPts val="1600"/>
              <a:buFont typeface="Noto Sans Symbols"/>
              <a:buChar char="●"/>
              <a:defRPr b="0" i="0" sz="1600" u="none" cap="none" strike="noStrike">
                <a:solidFill>
                  <a:srgbClr val="1B224C"/>
                </a:solidFill>
                <a:latin typeface="MS PGothic"/>
                <a:ea typeface="MS PGothic"/>
                <a:cs typeface="MS PGothic"/>
                <a:sym typeface="MS PGothic"/>
              </a:defRPr>
            </a:lvl1pPr>
            <a:lvl2pPr indent="-317500" lvl="1" marL="914400" marR="0" rtl="0" algn="l">
              <a:lnSpc>
                <a:spcPct val="90000"/>
              </a:lnSpc>
              <a:spcBef>
                <a:spcPts val="500"/>
              </a:spcBef>
              <a:spcAft>
                <a:spcPts val="0"/>
              </a:spcAft>
              <a:buClr>
                <a:srgbClr val="1B224C"/>
              </a:buClr>
              <a:buSzPts val="1400"/>
              <a:buFont typeface="Arial"/>
              <a:buChar char="•"/>
              <a:defRPr b="0" i="0" sz="1400" u="none" cap="none" strike="noStrike">
                <a:solidFill>
                  <a:srgbClr val="1B224C"/>
                </a:solidFill>
                <a:latin typeface="MS PGothic"/>
                <a:ea typeface="MS PGothic"/>
                <a:cs typeface="MS PGothic"/>
                <a:sym typeface="MS PGothic"/>
              </a:defRPr>
            </a:lvl2pPr>
            <a:lvl3pPr indent="-317500" lvl="2" marL="1371600" marR="0" rtl="0" algn="l">
              <a:lnSpc>
                <a:spcPct val="90000"/>
              </a:lnSpc>
              <a:spcBef>
                <a:spcPts val="500"/>
              </a:spcBef>
              <a:spcAft>
                <a:spcPts val="0"/>
              </a:spcAft>
              <a:buClr>
                <a:srgbClr val="1B224C"/>
              </a:buClr>
              <a:buSzPts val="1400"/>
              <a:buFont typeface="Arial"/>
              <a:buChar char="•"/>
              <a:defRPr b="0" i="0" sz="1400" u="none" cap="none" strike="noStrike">
                <a:solidFill>
                  <a:srgbClr val="1B224C"/>
                </a:solidFill>
                <a:latin typeface="MS PGothic"/>
                <a:ea typeface="MS PGothic"/>
                <a:cs typeface="MS PGothic"/>
                <a:sym typeface="MS PGothic"/>
              </a:defRPr>
            </a:lvl3pPr>
            <a:lvl4pPr indent="-304800" lvl="3" marL="1828800" marR="0" rtl="0" algn="l">
              <a:lnSpc>
                <a:spcPct val="90000"/>
              </a:lnSpc>
              <a:spcBef>
                <a:spcPts val="500"/>
              </a:spcBef>
              <a:spcAft>
                <a:spcPts val="0"/>
              </a:spcAft>
              <a:buClr>
                <a:srgbClr val="1B224C"/>
              </a:buClr>
              <a:buSzPts val="1200"/>
              <a:buFont typeface="Arial"/>
              <a:buChar char="•"/>
              <a:defRPr b="0" i="0" sz="1200" u="none" cap="none" strike="noStrike">
                <a:solidFill>
                  <a:srgbClr val="1B224C"/>
                </a:solidFill>
                <a:latin typeface="MS PGothic"/>
                <a:ea typeface="MS PGothic"/>
                <a:cs typeface="MS PGothic"/>
                <a:sym typeface="MS PGothic"/>
              </a:defRPr>
            </a:lvl4pPr>
            <a:lvl5pPr indent="-304800" lvl="4" marL="2286000" marR="0" rtl="0" algn="l">
              <a:lnSpc>
                <a:spcPct val="90000"/>
              </a:lnSpc>
              <a:spcBef>
                <a:spcPts val="500"/>
              </a:spcBef>
              <a:spcAft>
                <a:spcPts val="0"/>
              </a:spcAft>
              <a:buClr>
                <a:srgbClr val="1B224C"/>
              </a:buClr>
              <a:buSzPts val="1200"/>
              <a:buFont typeface="Arial"/>
              <a:buChar char="•"/>
              <a:defRPr b="0" i="0" sz="1200" u="none" cap="none" strike="noStrike">
                <a:solidFill>
                  <a:srgbClr val="1B224C"/>
                </a:solidFill>
                <a:latin typeface="MS PGothic"/>
                <a:ea typeface="MS PGothic"/>
                <a:cs typeface="MS PGothic"/>
                <a:sym typeface="MS P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1"/>
          <p:cNvSpPr txBox="1"/>
          <p:nvPr>
            <p:ph idx="12" type="sldNum"/>
          </p:nvPr>
        </p:nvSpPr>
        <p:spPr>
          <a:xfrm>
            <a:off x="7534910" y="6407150"/>
            <a:ext cx="2228850" cy="36000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13" name="Google Shape;13;p41"/>
          <p:cNvSpPr txBox="1"/>
          <p:nvPr>
            <p:ph idx="11" type="ftr"/>
          </p:nvPr>
        </p:nvSpPr>
        <p:spPr>
          <a:xfrm>
            <a:off x="223203" y="6402026"/>
            <a:ext cx="334327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faq.form.run/faq/chat"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faq.form.run/faq"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hyperlink" Target="https://basicinc.jp/" TargetMode="External"/><Relationship Id="rId5" Type="http://schemas.openxmlformats.org/officeDocument/2006/relationships/hyperlink" Target="https://form.run/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hyperlink" Target="https://form.run/home/feature/securit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12"/>
          <p:cNvPicPr preferRelativeResize="0"/>
          <p:nvPr/>
        </p:nvPicPr>
        <p:blipFill rotWithShape="1">
          <a:blip r:embed="rId3">
            <a:alphaModFix/>
          </a:blip>
          <a:srcRect b="0" l="0" r="9090" t="0"/>
          <a:stretch/>
        </p:blipFill>
        <p:spPr>
          <a:xfrm>
            <a:off x="4953001" y="1972866"/>
            <a:ext cx="4952999" cy="4582888"/>
          </a:xfrm>
          <a:prstGeom prst="rect">
            <a:avLst/>
          </a:prstGeom>
          <a:noFill/>
          <a:ln>
            <a:noFill/>
          </a:ln>
        </p:spPr>
      </p:pic>
      <p:pic>
        <p:nvPicPr>
          <p:cNvPr id="43" name="Google Shape;43;p12"/>
          <p:cNvPicPr preferRelativeResize="0"/>
          <p:nvPr/>
        </p:nvPicPr>
        <p:blipFill rotWithShape="1">
          <a:blip r:embed="rId4">
            <a:alphaModFix/>
          </a:blip>
          <a:srcRect b="-1209" l="28957" r="5305" t="1210"/>
          <a:stretch/>
        </p:blipFill>
        <p:spPr>
          <a:xfrm>
            <a:off x="6166987" y="2300549"/>
            <a:ext cx="3739326" cy="3555922"/>
          </a:xfrm>
          <a:prstGeom prst="rect">
            <a:avLst/>
          </a:prstGeom>
          <a:noFill/>
          <a:ln>
            <a:noFill/>
          </a:ln>
        </p:spPr>
      </p:pic>
      <p:sp>
        <p:nvSpPr>
          <p:cNvPr id="44" name="Google Shape;44;p12"/>
          <p:cNvSpPr txBox="1"/>
          <p:nvPr>
            <p:ph type="ctrTitle"/>
          </p:nvPr>
        </p:nvSpPr>
        <p:spPr>
          <a:xfrm>
            <a:off x="620401" y="2880000"/>
            <a:ext cx="5264700" cy="1386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chemeClr val="lt1"/>
              </a:buClr>
              <a:buSzPts val="3200"/>
              <a:buFont typeface="Arial"/>
              <a:buNone/>
            </a:pPr>
            <a:r>
              <a:rPr lang="ja-JP"/>
              <a:t>業務改善を実現するための</a:t>
            </a:r>
            <a:endParaRPr/>
          </a:p>
          <a:p>
            <a:pPr indent="0" lvl="0" marL="0" rtl="0" algn="ctr">
              <a:lnSpc>
                <a:spcPct val="100000"/>
              </a:lnSpc>
              <a:spcBef>
                <a:spcPts val="0"/>
              </a:spcBef>
              <a:spcAft>
                <a:spcPts val="0"/>
              </a:spcAft>
              <a:buClr>
                <a:schemeClr val="lt1"/>
              </a:buClr>
              <a:buSzPts val="3200"/>
              <a:buFont typeface="Arial"/>
              <a:buNone/>
            </a:pPr>
            <a:r>
              <a:rPr lang="ja-JP"/>
              <a:t>formrun導入の提案書</a:t>
            </a:r>
            <a:endParaRPr/>
          </a:p>
        </p:txBody>
      </p:sp>
      <p:sp>
        <p:nvSpPr>
          <p:cNvPr id="45" name="Google Shape;45;p12"/>
          <p:cNvSpPr txBox="1"/>
          <p:nvPr>
            <p:ph idx="1" type="subTitle"/>
          </p:nvPr>
        </p:nvSpPr>
        <p:spPr>
          <a:xfrm>
            <a:off x="620394" y="2160000"/>
            <a:ext cx="4794900" cy="720000"/>
          </a:xfrm>
          <a:prstGeom prst="rect">
            <a:avLst/>
          </a:prstGeom>
          <a:noFill/>
          <a:ln>
            <a:noFill/>
          </a:ln>
        </p:spPr>
        <p:txBody>
          <a:bodyPr anchorCtr="0" anchor="ctr" bIns="36000" lIns="36000" spcFirstLastPara="1" rIns="36000" wrap="square" tIns="36000">
            <a:normAutofit/>
          </a:bodyPr>
          <a:lstStyle/>
          <a:p>
            <a:pPr indent="-330200" lvl="0" marL="457200" rtl="0" algn="ctr">
              <a:lnSpc>
                <a:spcPct val="90000"/>
              </a:lnSpc>
              <a:spcBef>
                <a:spcPts val="0"/>
              </a:spcBef>
              <a:spcAft>
                <a:spcPts val="0"/>
              </a:spcAft>
              <a:buClr>
                <a:schemeClr val="lt1"/>
              </a:buClr>
              <a:buSzPts val="1800"/>
              <a:buNone/>
            </a:pPr>
            <a:r>
              <a:rPr lang="ja-JP"/>
              <a:t>自社が達成すべきミッション・目標を記載</a:t>
            </a:r>
            <a:endParaRPr/>
          </a:p>
        </p:txBody>
      </p:sp>
      <p:sp>
        <p:nvSpPr>
          <p:cNvPr id="46" name="Google Shape;46;p12"/>
          <p:cNvSpPr/>
          <p:nvPr/>
        </p:nvSpPr>
        <p:spPr>
          <a:xfrm>
            <a:off x="7590570" y="190886"/>
            <a:ext cx="2160000" cy="540000"/>
          </a:xfrm>
          <a:prstGeom prst="rect">
            <a:avLst/>
          </a:prstGeom>
          <a:solidFill>
            <a:srgbClr val="D8D8D8"/>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Arial"/>
                <a:ea typeface="Arial"/>
                <a:cs typeface="Arial"/>
                <a:sym typeface="Arial"/>
              </a:rPr>
              <a:t>LOGO</a:t>
            </a:r>
            <a:endParaRPr b="1" i="0" sz="1600" u="none" cap="none" strike="noStrike">
              <a:solidFill>
                <a:schemeClr val="lt1"/>
              </a:solidFill>
              <a:latin typeface="Arial"/>
              <a:ea typeface="Arial"/>
              <a:cs typeface="Arial"/>
              <a:sym typeface="Arial"/>
            </a:endParaRPr>
          </a:p>
        </p:txBody>
      </p:sp>
      <p:sp>
        <p:nvSpPr>
          <p:cNvPr id="47" name="Google Shape;47;p12"/>
          <p:cNvSpPr txBox="1"/>
          <p:nvPr/>
        </p:nvSpPr>
        <p:spPr>
          <a:xfrm>
            <a:off x="596900" y="5163310"/>
            <a:ext cx="4356100" cy="1385945"/>
          </a:xfrm>
          <a:prstGeom prst="rect">
            <a:avLst/>
          </a:prstGeom>
          <a:noFill/>
          <a:ln>
            <a:noFill/>
          </a:ln>
        </p:spPr>
        <p:txBody>
          <a:bodyPr anchorCtr="0" anchor="ctr" bIns="36000" lIns="36000" spcFirstLastPara="1" rIns="36000" wrap="square" tIns="36000">
            <a:normAutofit/>
          </a:bodyPr>
          <a:lstStyle/>
          <a:p>
            <a:pPr indent="0" lvl="0" marL="0" marR="0" rtl="0" algn="l">
              <a:lnSpc>
                <a:spcPct val="100000"/>
              </a:lnSpc>
              <a:spcBef>
                <a:spcPts val="0"/>
              </a:spcBef>
              <a:spcAft>
                <a:spcPts val="0"/>
              </a:spcAft>
              <a:buClr>
                <a:srgbClr val="000000"/>
              </a:buClr>
              <a:buSzPts val="1600"/>
              <a:buFont typeface="Arial"/>
              <a:buNone/>
            </a:pPr>
            <a:r>
              <a:rPr b="1" lang="ja-JP" sz="1600">
                <a:solidFill>
                  <a:srgbClr val="1B224C"/>
                </a:solidFill>
              </a:rPr>
              <a:t>YYYY / MM / DD</a:t>
            </a:r>
            <a:endParaRPr b="1" sz="1600">
              <a:solidFill>
                <a:srgbClr val="1B224C"/>
              </a:solidFill>
            </a:endParaRPr>
          </a:p>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1B224C"/>
                </a:solidFill>
                <a:latin typeface="Arial"/>
                <a:ea typeface="Arial"/>
                <a:cs typeface="Arial"/>
                <a:sym typeface="Arial"/>
              </a:rPr>
              <a:t>●●●事業部●●部　●● ●●</a:t>
            </a:r>
            <a:r>
              <a:rPr b="1" lang="ja-JP" sz="1600">
                <a:solidFill>
                  <a:srgbClr val="1B224C"/>
                </a:solidFill>
              </a:rPr>
              <a:t>（名前）</a:t>
            </a:r>
            <a:endParaRPr b="1" i="0" sz="1600" u="none" cap="none" strike="noStrike">
              <a:solidFill>
                <a:srgbClr val="1B224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dfccada012_0_167"/>
          <p:cNvSpPr txBox="1"/>
          <p:nvPr>
            <p:ph type="title"/>
          </p:nvPr>
        </p:nvSpPr>
        <p:spPr>
          <a:xfrm>
            <a:off x="4800025" y="360000"/>
            <a:ext cx="25848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で</a:t>
            </a:r>
            <a:r>
              <a:rPr lang="ja-JP"/>
              <a:t>削減できるコスト</a:t>
            </a:r>
            <a:endParaRPr/>
          </a:p>
        </p:txBody>
      </p:sp>
      <p:sp>
        <p:nvSpPr>
          <p:cNvPr id="186" name="Google Shape;186;g2dfccada012_0_167"/>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87" name="Google Shape;187;g2dfccada012_0_167"/>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188" name="Google Shape;188;g2dfccada012_0_167"/>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189" name="Google Shape;189;g2dfccada012_0_167"/>
          <p:cNvPicPr preferRelativeResize="0"/>
          <p:nvPr/>
        </p:nvPicPr>
        <p:blipFill>
          <a:blip r:embed="rId3">
            <a:alphaModFix/>
          </a:blip>
          <a:stretch>
            <a:fillRect/>
          </a:stretch>
        </p:blipFill>
        <p:spPr>
          <a:xfrm>
            <a:off x="2521175" y="294834"/>
            <a:ext cx="2228850" cy="490329"/>
          </a:xfrm>
          <a:prstGeom prst="rect">
            <a:avLst/>
          </a:prstGeom>
          <a:noFill/>
          <a:ln>
            <a:noFill/>
          </a:ln>
        </p:spPr>
      </p:pic>
      <p:pic>
        <p:nvPicPr>
          <p:cNvPr id="190" name="Google Shape;190;g2dfccada012_0_167"/>
          <p:cNvPicPr preferRelativeResize="0"/>
          <p:nvPr/>
        </p:nvPicPr>
        <p:blipFill>
          <a:blip r:embed="rId4">
            <a:alphaModFix/>
          </a:blip>
          <a:stretch>
            <a:fillRect/>
          </a:stretch>
        </p:blipFill>
        <p:spPr>
          <a:xfrm>
            <a:off x="769275" y="1908457"/>
            <a:ext cx="3790827" cy="3977112"/>
          </a:xfrm>
          <a:prstGeom prst="rect">
            <a:avLst/>
          </a:prstGeom>
          <a:noFill/>
          <a:ln>
            <a:noFill/>
          </a:ln>
        </p:spPr>
      </p:pic>
      <p:pic>
        <p:nvPicPr>
          <p:cNvPr id="191" name="Google Shape;191;g2dfccada012_0_167"/>
          <p:cNvPicPr preferRelativeResize="0"/>
          <p:nvPr/>
        </p:nvPicPr>
        <p:blipFill>
          <a:blip r:embed="rId5">
            <a:alphaModFix/>
          </a:blip>
          <a:stretch>
            <a:fillRect/>
          </a:stretch>
        </p:blipFill>
        <p:spPr>
          <a:xfrm>
            <a:off x="4983369" y="1850236"/>
            <a:ext cx="4153366" cy="4095019"/>
          </a:xfrm>
          <a:prstGeom prst="rect">
            <a:avLst/>
          </a:prstGeom>
          <a:noFill/>
          <a:ln>
            <a:noFill/>
          </a:ln>
        </p:spPr>
      </p:pic>
      <p:sp>
        <p:nvSpPr>
          <p:cNvPr id="192" name="Google Shape;192;g2dfccada012_0_167"/>
          <p:cNvSpPr/>
          <p:nvPr/>
        </p:nvSpPr>
        <p:spPr>
          <a:xfrm>
            <a:off x="1321146" y="1244224"/>
            <a:ext cx="2687100" cy="354600"/>
          </a:xfrm>
          <a:prstGeom prst="roundRect">
            <a:avLst>
              <a:gd fmla="val 50000" name="adj"/>
            </a:avLst>
          </a:prstGeom>
          <a:solidFill>
            <a:srgbClr val="32AC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sz="1200">
                <a:solidFill>
                  <a:srgbClr val="FFFFFF"/>
                </a:solidFill>
              </a:rPr>
              <a:t>年間稼働時間</a:t>
            </a:r>
            <a:endParaRPr b="1" sz="1200">
              <a:solidFill>
                <a:srgbClr val="FFFFFF"/>
              </a:solidFill>
            </a:endParaRPr>
          </a:p>
        </p:txBody>
      </p:sp>
      <p:sp>
        <p:nvSpPr>
          <p:cNvPr id="193" name="Google Shape;193;g2dfccada012_0_167"/>
          <p:cNvSpPr/>
          <p:nvPr/>
        </p:nvSpPr>
        <p:spPr>
          <a:xfrm>
            <a:off x="5716496" y="1244224"/>
            <a:ext cx="2687100" cy="354600"/>
          </a:xfrm>
          <a:prstGeom prst="roundRect">
            <a:avLst>
              <a:gd fmla="val 50000" name="adj"/>
            </a:avLst>
          </a:prstGeom>
          <a:solidFill>
            <a:srgbClr val="32AC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sz="1200">
                <a:solidFill>
                  <a:srgbClr val="FFFFFF"/>
                </a:solidFill>
              </a:rPr>
              <a:t>外注した場合の年間費用</a:t>
            </a:r>
            <a:endParaRPr b="1" sz="1200">
              <a:solidFill>
                <a:srgbClr val="FFFFFF"/>
              </a:solidFill>
            </a:endParaRPr>
          </a:p>
        </p:txBody>
      </p:sp>
      <p:sp>
        <p:nvSpPr>
          <p:cNvPr id="194" name="Google Shape;194;g2dfccada012_0_167"/>
          <p:cNvSpPr txBox="1"/>
          <p:nvPr/>
        </p:nvSpPr>
        <p:spPr>
          <a:xfrm>
            <a:off x="7384826" y="5860975"/>
            <a:ext cx="1940100" cy="247800"/>
          </a:xfrm>
          <a:prstGeom prst="rect">
            <a:avLst/>
          </a:prstGeom>
          <a:noFill/>
          <a:ln>
            <a:noFill/>
          </a:ln>
        </p:spPr>
        <p:txBody>
          <a:bodyPr anchorCtr="0" anchor="b" bIns="0" lIns="0" spcFirstLastPara="1" rIns="0" wrap="square" tIns="0">
            <a:noAutofit/>
          </a:bodyPr>
          <a:lstStyle/>
          <a:p>
            <a:pPr indent="0" lvl="0" marL="0" rtl="0" algn="r">
              <a:lnSpc>
                <a:spcPct val="120000"/>
              </a:lnSpc>
              <a:spcBef>
                <a:spcPts val="0"/>
              </a:spcBef>
              <a:spcAft>
                <a:spcPts val="0"/>
              </a:spcAft>
              <a:buNone/>
            </a:pPr>
            <a:r>
              <a:rPr lang="ja-JP" sz="700">
                <a:solidFill>
                  <a:schemeClr val="accent1"/>
                </a:solidFill>
                <a:latin typeface="M PLUS 1p"/>
                <a:ea typeface="M PLUS 1p"/>
                <a:cs typeface="M PLUS 1p"/>
                <a:sym typeface="M PLUS 1p"/>
              </a:rPr>
              <a:t>※年間費用：Beginnerプランを利用した場合</a:t>
            </a:r>
            <a:endParaRPr sz="700">
              <a:solidFill>
                <a:schemeClr val="accent1"/>
              </a:solidFill>
              <a:latin typeface="M PLUS 1p"/>
              <a:ea typeface="M PLUS 1p"/>
              <a:cs typeface="M PLUS 1p"/>
              <a:sym typeface="M PLUS 1p"/>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Autofit/>
          </a:bodyPr>
          <a:lstStyle/>
          <a:p>
            <a:pPr indent="0" lvl="0" marL="0" rtl="0" algn="ctr">
              <a:lnSpc>
                <a:spcPct val="90000"/>
              </a:lnSpc>
              <a:spcBef>
                <a:spcPts val="0"/>
              </a:spcBef>
              <a:spcAft>
                <a:spcPts val="0"/>
              </a:spcAft>
              <a:buClr>
                <a:srgbClr val="1B224C"/>
              </a:buClr>
              <a:buSzPts val="2400"/>
              <a:buFont typeface="Arial"/>
              <a:buNone/>
            </a:pPr>
            <a:r>
              <a:rPr lang="ja-JP"/>
              <a:t>類似サービスとの比較</a:t>
            </a:r>
            <a:endParaRPr/>
          </a:p>
        </p:txBody>
      </p:sp>
      <p:sp>
        <p:nvSpPr>
          <p:cNvPr id="200" name="Google Shape;200;p21"/>
          <p:cNvSpPr txBox="1"/>
          <p:nvPr>
            <p:ph idx="12" type="sldNum"/>
          </p:nvPr>
        </p:nvSpPr>
        <p:spPr>
          <a:xfrm>
            <a:off x="7534910" y="6407150"/>
            <a:ext cx="2228850" cy="360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ja-JP"/>
              <a:t>‹#›</a:t>
            </a:fld>
            <a:endParaRPr/>
          </a:p>
        </p:txBody>
      </p:sp>
      <p:sp>
        <p:nvSpPr>
          <p:cNvPr id="201" name="Google Shape;201;p21"/>
          <p:cNvSpPr/>
          <p:nvPr/>
        </p:nvSpPr>
        <p:spPr>
          <a:xfrm>
            <a:off x="190124" y="6404308"/>
            <a:ext cx="750779"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202" name="Google Shape;202;p21"/>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graphicFrame>
        <p:nvGraphicFramePr>
          <p:cNvPr id="203" name="Google Shape;203;p21"/>
          <p:cNvGraphicFramePr/>
          <p:nvPr/>
        </p:nvGraphicFramePr>
        <p:xfrm>
          <a:off x="442462" y="1255402"/>
          <a:ext cx="3000000" cy="3000000"/>
        </p:xfrm>
        <a:graphic>
          <a:graphicData uri="http://schemas.openxmlformats.org/drawingml/2006/table">
            <a:tbl>
              <a:tblPr>
                <a:noFill/>
                <a:tableStyleId>{BEFE744D-236B-440E-8F77-6CCA735B6099}</a:tableStyleId>
              </a:tblPr>
              <a:tblGrid>
                <a:gridCol w="1492600"/>
                <a:gridCol w="1463500"/>
                <a:gridCol w="1516250"/>
                <a:gridCol w="1516250"/>
                <a:gridCol w="1516250"/>
                <a:gridCol w="1516250"/>
              </a:tblGrid>
              <a:tr h="769250">
                <a:tc>
                  <a:txBody>
                    <a:bodyPr/>
                    <a:lstStyle/>
                    <a:p>
                      <a:pPr indent="0" lvl="0" marL="0" rtl="0" algn="ctr">
                        <a:spcBef>
                          <a:spcPts val="0"/>
                        </a:spcBef>
                        <a:spcAft>
                          <a:spcPts val="0"/>
                        </a:spcAft>
                        <a:buNone/>
                      </a:pPr>
                      <a:r>
                        <a:t/>
                      </a:r>
                      <a:endParaRPr/>
                    </a:p>
                  </a:txBody>
                  <a:tcPr marT="36000" marB="36000" marR="54000" marL="54000">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36000" marB="36000" marR="54000" marL="540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000">
                          <a:solidFill>
                            <a:srgbClr val="434343"/>
                          </a:solidFill>
                          <a:latin typeface="HiraKakuPro-W3"/>
                          <a:ea typeface="HiraKakuPro-W3"/>
                          <a:cs typeface="HiraKakuPro-W3"/>
                          <a:sym typeface="HiraKakuPro-W3"/>
                        </a:rPr>
                        <a:t>A社</a:t>
                      </a:r>
                      <a:endParaRPr sz="1000">
                        <a:solidFill>
                          <a:srgbClr val="434343"/>
                        </a:solidFill>
                        <a:latin typeface="HiraKakuPro-W3"/>
                        <a:ea typeface="HiraKakuPro-W3"/>
                        <a:cs typeface="HiraKakuPro-W3"/>
                        <a:sym typeface="HiraKakuPro-W3"/>
                      </a:endParaRPr>
                    </a:p>
                    <a:p>
                      <a:pPr indent="0" lvl="0" marL="0" rtl="0" algn="l">
                        <a:spcBef>
                          <a:spcPts val="0"/>
                        </a:spcBef>
                        <a:spcAft>
                          <a:spcPts val="0"/>
                        </a:spcAft>
                        <a:buNone/>
                      </a:pPr>
                      <a:r>
                        <a:t/>
                      </a:r>
                      <a:endParaRPr sz="200">
                        <a:solidFill>
                          <a:srgbClr val="434343"/>
                        </a:solidFill>
                        <a:latin typeface="HiraKakuPro-W3"/>
                        <a:ea typeface="HiraKakuPro-W3"/>
                        <a:cs typeface="HiraKakuPro-W3"/>
                        <a:sym typeface="HiraKakuPro-W3"/>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rPr>
                        <a:t>検索エンジン大手の</a:t>
                      </a:r>
                      <a:endParaRPr sz="800">
                        <a:solidFill>
                          <a:srgbClr val="434343"/>
                        </a:solidFill>
                        <a:latin typeface="HiraKakuPro-W3"/>
                        <a:ea typeface="HiraKakuPro-W3"/>
                        <a:cs typeface="HiraKakuPro-W3"/>
                        <a:sym typeface="HiraKakuPro-W3"/>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rPr>
                        <a:t>グローバル企業</a:t>
                      </a:r>
                      <a:endParaRPr sz="800">
                        <a:solidFill>
                          <a:srgbClr val="434343"/>
                        </a:solidFill>
                        <a:latin typeface="HiraKakuPro-W3"/>
                        <a:ea typeface="HiraKakuPro-W3"/>
                        <a:cs typeface="HiraKakuPro-W3"/>
                        <a:sym typeface="HiraKakuPro-W3"/>
                      </a:endParaRPr>
                    </a:p>
                  </a:txBody>
                  <a:tcPr marT="91425" marB="91425" marR="18000" marL="18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ja-JP" sz="1000">
                          <a:solidFill>
                            <a:srgbClr val="434343"/>
                          </a:solidFill>
                          <a:latin typeface="HiraKakuPro-W3"/>
                          <a:ea typeface="HiraKakuPro-W3"/>
                          <a:cs typeface="HiraKakuPro-W3"/>
                          <a:sym typeface="HiraKakuPro-W3"/>
                          <a:extLst>
                            <a:ext uri="http://customooxmlschemas.google.com/">
                              <go:slidesCustomData xmlns:go="http://customooxmlschemas.google.com/" textRoundtripDataId="0"/>
                            </a:ext>
                          </a:extLst>
                        </a:rPr>
                        <a:t>B社</a:t>
                      </a:r>
                      <a:endParaRPr sz="1000">
                        <a:solidFill>
                          <a:srgbClr val="434343"/>
                        </a:solidFill>
                        <a:latin typeface="HiraKakuPro-W3"/>
                        <a:ea typeface="HiraKakuPro-W3"/>
                        <a:cs typeface="HiraKakuPro-W3"/>
                        <a:sym typeface="HiraKakuPro-W3"/>
                        <a:extLst>
                          <a:ext uri="http://customooxmlschemas.google.com/">
                            <go:slidesCustomData xmlns:go="http://customooxmlschemas.google.com/" textRoundtripDataId="1"/>
                          </a:ext>
                        </a:extLst>
                      </a:endParaRPr>
                    </a:p>
                    <a:p>
                      <a:pPr indent="0" lvl="0" marL="0" rtl="0" algn="ctr">
                        <a:spcBef>
                          <a:spcPts val="0"/>
                        </a:spcBef>
                        <a:spcAft>
                          <a:spcPts val="0"/>
                        </a:spcAft>
                        <a:buClr>
                          <a:srgbClr val="000000"/>
                        </a:buClr>
                        <a:buSzPts val="1100"/>
                        <a:buFont typeface="Arial"/>
                        <a:buNone/>
                      </a:pPr>
                      <a:r>
                        <a:t/>
                      </a:r>
                      <a:endParaRPr sz="200">
                        <a:solidFill>
                          <a:srgbClr val="434343"/>
                        </a:solidFill>
                        <a:latin typeface="HiraKakuPro-W3"/>
                        <a:ea typeface="HiraKakuPro-W3"/>
                        <a:cs typeface="HiraKakuPro-W3"/>
                        <a:sym typeface="HiraKakuPro-W3"/>
                        <a:extLst>
                          <a:ext uri="http://customooxmlschemas.google.com/">
                            <go:slidesCustomData xmlns:go="http://customooxmlschemas.google.com/" textRoundtripDataId="2"/>
                          </a:ext>
                        </a:extLst>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3"/>
                            </a:ext>
                          </a:extLst>
                        </a:rPr>
                        <a:t>創業20年目老舗フォーム</a:t>
                      </a:r>
                      <a:endParaRPr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4"/>
                          </a:ext>
                        </a:extLst>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5"/>
                            </a:ext>
                          </a:extLst>
                        </a:rPr>
                        <a:t>作成ツールを提供</a:t>
                      </a:r>
                      <a:endParaRPr sz="800">
                        <a:solidFill>
                          <a:srgbClr val="434343"/>
                        </a:solidFill>
                        <a:latin typeface="HiraKakuPro-W3"/>
                        <a:ea typeface="HiraKakuPro-W3"/>
                        <a:cs typeface="HiraKakuPro-W3"/>
                        <a:sym typeface="HiraKakuPro-W3"/>
                      </a:endParaRPr>
                    </a:p>
                  </a:txBody>
                  <a:tcPr marT="91425" marB="91425" marR="18000" marL="18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ja-JP" sz="1000">
                          <a:solidFill>
                            <a:srgbClr val="434343"/>
                          </a:solidFill>
                          <a:latin typeface="HiraKakuPro-W3"/>
                          <a:ea typeface="HiraKakuPro-W3"/>
                          <a:cs typeface="HiraKakuPro-W3"/>
                          <a:sym typeface="HiraKakuPro-W3"/>
                          <a:extLst>
                            <a:ext uri="http://customooxmlschemas.google.com/">
                              <go:slidesCustomData xmlns:go="http://customooxmlschemas.google.com/" textRoundtripDataId="6"/>
                            </a:ext>
                          </a:extLst>
                        </a:rPr>
                        <a:t>C社</a:t>
                      </a:r>
                      <a:endParaRPr sz="1000">
                        <a:solidFill>
                          <a:srgbClr val="434343"/>
                        </a:solidFill>
                        <a:latin typeface="HiraKakuPro-W3"/>
                        <a:ea typeface="HiraKakuPro-W3"/>
                        <a:cs typeface="HiraKakuPro-W3"/>
                        <a:sym typeface="HiraKakuPro-W3"/>
                        <a:extLst>
                          <a:ext uri="http://customooxmlschemas.google.com/">
                            <go:slidesCustomData xmlns:go="http://customooxmlschemas.google.com/" textRoundtripDataId="7"/>
                          </a:ext>
                        </a:extLst>
                      </a:endParaRPr>
                    </a:p>
                    <a:p>
                      <a:pPr indent="0" lvl="0" marL="0" rtl="0" algn="ctr">
                        <a:spcBef>
                          <a:spcPts val="0"/>
                        </a:spcBef>
                        <a:spcAft>
                          <a:spcPts val="0"/>
                        </a:spcAft>
                        <a:buClr>
                          <a:srgbClr val="000000"/>
                        </a:buClr>
                        <a:buSzPts val="1100"/>
                        <a:buFont typeface="Arial"/>
                        <a:buNone/>
                      </a:pPr>
                      <a:r>
                        <a:t/>
                      </a:r>
                      <a:endParaRPr sz="200">
                        <a:solidFill>
                          <a:srgbClr val="434343"/>
                        </a:solidFill>
                        <a:latin typeface="HiraKakuPro-W3"/>
                        <a:ea typeface="HiraKakuPro-W3"/>
                        <a:cs typeface="HiraKakuPro-W3"/>
                        <a:sym typeface="HiraKakuPro-W3"/>
                        <a:extLst>
                          <a:ext uri="http://customooxmlschemas.google.com/">
                            <go:slidesCustomData xmlns:go="http://customooxmlschemas.google.com/" textRoundtripDataId="8"/>
                          </a:ext>
                        </a:extLst>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9"/>
                            </a:ext>
                          </a:extLst>
                        </a:rPr>
                        <a:t>登録者数40万人のフォーム</a:t>
                      </a:r>
                      <a:endParaRPr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10"/>
                          </a:ext>
                        </a:extLst>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11"/>
                            </a:ext>
                          </a:extLst>
                        </a:rPr>
                        <a:t>作成ツールを提供</a:t>
                      </a:r>
                      <a:endParaRPr sz="800">
                        <a:solidFill>
                          <a:srgbClr val="434343"/>
                        </a:solidFill>
                        <a:latin typeface="HiraKakuPro-W3"/>
                        <a:ea typeface="HiraKakuPro-W3"/>
                        <a:cs typeface="HiraKakuPro-W3"/>
                        <a:sym typeface="HiraKakuPro-W3"/>
                      </a:endParaRPr>
                    </a:p>
                  </a:txBody>
                  <a:tcPr marT="91425" marB="91425" marR="18000" marL="18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ja-JP" sz="1000">
                          <a:solidFill>
                            <a:srgbClr val="434343"/>
                          </a:solidFill>
                          <a:latin typeface="HiraKakuPro-W3"/>
                          <a:ea typeface="HiraKakuPro-W3"/>
                          <a:cs typeface="HiraKakuPro-W3"/>
                          <a:sym typeface="HiraKakuPro-W3"/>
                          <a:extLst>
                            <a:ext uri="http://customooxmlschemas.google.com/">
                              <go:slidesCustomData xmlns:go="http://customooxmlschemas.google.com/" textRoundtripDataId="12"/>
                            </a:ext>
                          </a:extLst>
                        </a:rPr>
                        <a:t>D社</a:t>
                      </a:r>
                      <a:endParaRPr sz="1000">
                        <a:solidFill>
                          <a:srgbClr val="434343"/>
                        </a:solidFill>
                        <a:latin typeface="HiraKakuPro-W3"/>
                        <a:ea typeface="HiraKakuPro-W3"/>
                        <a:cs typeface="HiraKakuPro-W3"/>
                        <a:sym typeface="HiraKakuPro-W3"/>
                        <a:extLst>
                          <a:ext uri="http://customooxmlschemas.google.com/">
                            <go:slidesCustomData xmlns:go="http://customooxmlschemas.google.com/" textRoundtripDataId="13"/>
                          </a:ext>
                        </a:extLst>
                      </a:endParaRPr>
                    </a:p>
                    <a:p>
                      <a:pPr indent="0" lvl="0" marL="0" rtl="0" algn="ctr">
                        <a:spcBef>
                          <a:spcPts val="0"/>
                        </a:spcBef>
                        <a:spcAft>
                          <a:spcPts val="0"/>
                        </a:spcAft>
                        <a:buClr>
                          <a:srgbClr val="000000"/>
                        </a:buClr>
                        <a:buSzPts val="1100"/>
                        <a:buFont typeface="Arial"/>
                        <a:buNone/>
                      </a:pPr>
                      <a:r>
                        <a:t/>
                      </a:r>
                      <a:endParaRPr sz="200">
                        <a:solidFill>
                          <a:srgbClr val="434343"/>
                        </a:solidFill>
                        <a:latin typeface="HiraKakuPro-W3"/>
                        <a:ea typeface="HiraKakuPro-W3"/>
                        <a:cs typeface="HiraKakuPro-W3"/>
                        <a:sym typeface="HiraKakuPro-W3"/>
                        <a:extLst>
                          <a:ext uri="http://customooxmlschemas.google.com/">
                            <go:slidesCustomData xmlns:go="http://customooxmlschemas.google.com/" textRoundtripDataId="14"/>
                          </a:ext>
                        </a:extLst>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15"/>
                            </a:ext>
                          </a:extLst>
                        </a:rPr>
                        <a:t>カスタマーサポート</a:t>
                      </a:r>
                      <a:endParaRPr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16"/>
                          </a:ext>
                        </a:extLst>
                      </a:endParaRPr>
                    </a:p>
                    <a:p>
                      <a:pPr indent="0" lvl="0" marL="0" rtl="0" algn="ctr">
                        <a:spcBef>
                          <a:spcPts val="0"/>
                        </a:spcBef>
                        <a:spcAft>
                          <a:spcPts val="0"/>
                        </a:spcAft>
                        <a:buNone/>
                      </a:pPr>
                      <a:r>
                        <a:rPr lang="ja-JP" sz="800">
                          <a:solidFill>
                            <a:srgbClr val="434343"/>
                          </a:solidFill>
                          <a:latin typeface="HiraKakuPro-W3"/>
                          <a:ea typeface="HiraKakuPro-W3"/>
                          <a:cs typeface="HiraKakuPro-W3"/>
                          <a:sym typeface="HiraKakuPro-W3"/>
                          <a:extLst>
                            <a:ext uri="http://customooxmlschemas.google.com/">
                              <go:slidesCustomData xmlns:go="http://customooxmlschemas.google.com/" textRoundtripDataId="17"/>
                            </a:ext>
                          </a:extLst>
                        </a:rPr>
                        <a:t>ツールを提供</a:t>
                      </a:r>
                      <a:endParaRPr sz="800">
                        <a:solidFill>
                          <a:srgbClr val="434343"/>
                        </a:solidFill>
                        <a:latin typeface="HiraKakuPro-W3"/>
                        <a:ea typeface="HiraKakuPro-W3"/>
                        <a:cs typeface="HiraKakuPro-W3"/>
                        <a:sym typeface="HiraKakuPro-W3"/>
                      </a:endParaRPr>
                    </a:p>
                  </a:txBody>
                  <a:tcPr marT="91425" marB="91425" marR="18000" marL="18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80525">
                <a:tc>
                  <a:txBody>
                    <a:bodyPr/>
                    <a:lstStyle/>
                    <a:p>
                      <a:pPr indent="0" lvl="0" marL="0" rtl="0" algn="ctr">
                        <a:spcBef>
                          <a:spcPts val="0"/>
                        </a:spcBef>
                        <a:spcAft>
                          <a:spcPts val="0"/>
                        </a:spcAft>
                        <a:buClr>
                          <a:srgbClr val="000000"/>
                        </a:buClr>
                        <a:buSzPts val="1100"/>
                        <a:buFont typeface="Arial"/>
                        <a:buNone/>
                      </a:pPr>
                      <a:r>
                        <a:rPr lang="ja-JP" sz="900">
                          <a:solidFill>
                            <a:srgbClr val="595959"/>
                          </a:solidFill>
                          <a:latin typeface="HiraKakuPro-W3"/>
                          <a:ea typeface="HiraKakuPro-W3"/>
                          <a:cs typeface="HiraKakuPro-W3"/>
                          <a:sym typeface="HiraKakuPro-W3"/>
                        </a:rPr>
                        <a:t>利用料金</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FREE：無料</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BEGINNER：3,980円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STARTER：12,980円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None/>
                      </a:pPr>
                      <a:r>
                        <a:rPr lang="ja-JP" sz="700">
                          <a:solidFill>
                            <a:srgbClr val="595959"/>
                          </a:solidFill>
                          <a:latin typeface="HiraKakuPro-W3"/>
                          <a:ea typeface="HiraKakuPro-W3"/>
                          <a:cs typeface="HiraKakuPro-W3"/>
                          <a:sym typeface="HiraKakuPro-W3"/>
                        </a:rPr>
                        <a:t>PROFESSIONAL：25,800円</a:t>
                      </a:r>
                      <a:endParaRPr sz="700">
                        <a:solidFill>
                          <a:srgbClr val="595959"/>
                        </a:solidFill>
                        <a:latin typeface="HiraKakuPro-W3"/>
                        <a:ea typeface="HiraKakuPro-W3"/>
                        <a:cs typeface="HiraKakuPro-W3"/>
                        <a:sym typeface="HiraKakuPro-W3"/>
                      </a:endParaRPr>
                    </a:p>
                  </a:txBody>
                  <a:tcPr marT="36000" marB="36000" marR="36000" marL="36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無料のみ</a:t>
                      </a:r>
                      <a:endParaRPr sz="900">
                        <a:solidFill>
                          <a:srgbClr val="595959"/>
                        </a:solidFill>
                        <a:latin typeface="HiraKakuPro-W3"/>
                        <a:ea typeface="HiraKakuPro-W3"/>
                        <a:cs typeface="HiraKakuPro-W3"/>
                        <a:sym typeface="HiraKakuPro-W3"/>
                      </a:endParaRPr>
                    </a:p>
                  </a:txBody>
                  <a:tcPr marT="36000" marB="36000" marR="180000" marL="180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フリー：無料</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パーソナル：3,900円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ビジネス：7,600円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プロフェッショナル：17,000円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None/>
                      </a:pPr>
                      <a:r>
                        <a:rPr lang="ja-JP" sz="700">
                          <a:solidFill>
                            <a:srgbClr val="595959"/>
                          </a:solidFill>
                          <a:latin typeface="HiraKakuPro-W3"/>
                          <a:ea typeface="HiraKakuPro-W3"/>
                          <a:cs typeface="HiraKakuPro-W3"/>
                          <a:sym typeface="HiraKakuPro-W3"/>
                        </a:rPr>
                        <a:t>※6ヶ月払いの場合</a:t>
                      </a:r>
                      <a:endParaRPr sz="700">
                        <a:solidFill>
                          <a:srgbClr val="595959"/>
                        </a:solidFill>
                        <a:latin typeface="HiraKakuPro-W3"/>
                        <a:ea typeface="HiraKakuPro-W3"/>
                        <a:cs typeface="HiraKakuPro-W3"/>
                        <a:sym typeface="HiraKakuPro-W3"/>
                      </a:endParaRPr>
                    </a:p>
                  </a:txBody>
                  <a:tcPr marT="36000" marB="36000" marR="36000" marL="36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Free：無料</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Lite：1,450円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Pro：1,980円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Standard：3,960円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Premium：7,920円</a:t>
                      </a:r>
                      <a:endParaRPr sz="700">
                        <a:solidFill>
                          <a:srgbClr val="595959"/>
                        </a:solidFill>
                        <a:latin typeface="HiraKakuPro-W3"/>
                        <a:ea typeface="HiraKakuPro-W3"/>
                        <a:cs typeface="HiraKakuPro-W3"/>
                        <a:sym typeface="HiraKakuPro-W3"/>
                      </a:endParaRPr>
                    </a:p>
                  </a:txBody>
                  <a:tcPr marT="36000" marB="36000" marR="36000" marL="36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フリー：無料</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Clr>
                          <a:srgbClr val="000000"/>
                        </a:buClr>
                        <a:buSzPts val="1100"/>
                        <a:buFont typeface="Arial"/>
                        <a:buNone/>
                      </a:pPr>
                      <a:r>
                        <a:rPr lang="ja-JP" sz="700">
                          <a:solidFill>
                            <a:srgbClr val="595959"/>
                          </a:solidFill>
                          <a:latin typeface="HiraKakuPro-W3"/>
                          <a:ea typeface="HiraKakuPro-W3"/>
                          <a:cs typeface="HiraKakuPro-W3"/>
                          <a:sym typeface="HiraKakuPro-W3"/>
                        </a:rPr>
                        <a:t>スターター：3,800円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None/>
                      </a:pPr>
                      <a:r>
                        <a:rPr lang="ja-JP" sz="700">
                          <a:solidFill>
                            <a:srgbClr val="595959"/>
                          </a:solidFill>
                          <a:latin typeface="HiraKakuPro-W3"/>
                          <a:ea typeface="HiraKakuPro-W3"/>
                          <a:cs typeface="HiraKakuPro-W3"/>
                          <a:sym typeface="HiraKakuPro-W3"/>
                        </a:rPr>
                        <a:t>プロフェッショナル：9,400円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None/>
                      </a:pPr>
                      <a:r>
                        <a:rPr lang="ja-JP" sz="700">
                          <a:solidFill>
                            <a:srgbClr val="595959"/>
                          </a:solidFill>
                          <a:latin typeface="HiraKakuPro-W3"/>
                          <a:ea typeface="HiraKakuPro-W3"/>
                          <a:cs typeface="HiraKakuPro-W3"/>
                          <a:sym typeface="HiraKakuPro-W3"/>
                        </a:rPr>
                        <a:t>エンタープライズ：25,400円</a:t>
                      </a:r>
                      <a:endParaRPr sz="700">
                        <a:solidFill>
                          <a:srgbClr val="595959"/>
                        </a:solidFill>
                        <a:latin typeface="HiraKakuPro-W3"/>
                        <a:ea typeface="HiraKakuPro-W3"/>
                        <a:cs typeface="HiraKakuPro-W3"/>
                        <a:sym typeface="HiraKakuPro-W3"/>
                      </a:endParaRPr>
                    </a:p>
                    <a:p>
                      <a:pPr indent="0" lvl="0" marL="0" rtl="0" algn="l">
                        <a:lnSpc>
                          <a:spcPct val="115000"/>
                        </a:lnSpc>
                        <a:spcBef>
                          <a:spcPts val="0"/>
                        </a:spcBef>
                        <a:spcAft>
                          <a:spcPts val="0"/>
                        </a:spcAft>
                        <a:buNone/>
                      </a:pPr>
                      <a:r>
                        <a:rPr lang="ja-JP" sz="700">
                          <a:solidFill>
                            <a:srgbClr val="595959"/>
                          </a:solidFill>
                          <a:latin typeface="HiraKakuPro-W3"/>
                          <a:ea typeface="HiraKakuPro-W3"/>
                          <a:cs typeface="HiraKakuPro-W3"/>
                          <a:sym typeface="HiraKakuPro-W3"/>
                        </a:rPr>
                        <a:t>※初期費用50,000円</a:t>
                      </a:r>
                      <a:endParaRPr sz="700">
                        <a:solidFill>
                          <a:srgbClr val="595959"/>
                        </a:solidFill>
                        <a:latin typeface="HiraKakuPro-W3"/>
                        <a:ea typeface="HiraKakuPro-W3"/>
                        <a:cs typeface="HiraKakuPro-W3"/>
                        <a:sym typeface="HiraKakuPro-W3"/>
                      </a:endParaRPr>
                    </a:p>
                  </a:txBody>
                  <a:tcPr marT="36000" marB="36000" marR="36000" marL="36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r>
              <a:tr h="3785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用途別テンプレート</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900">
                          <a:solidFill>
                            <a:srgbClr val="434343"/>
                          </a:solidFill>
                          <a:latin typeface="HiraKakuPro-W3"/>
                          <a:ea typeface="HiraKakuPro-W3"/>
                          <a:cs typeface="HiraKakuPro-W3"/>
                          <a:sym typeface="HiraKakuPro-W3"/>
                        </a:rPr>
                        <a:t>120種類以上</a:t>
                      </a:r>
                      <a:endParaRPr sz="900">
                        <a:solidFill>
                          <a:srgbClr val="434343"/>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ja-JP" sz="900">
                          <a:solidFill>
                            <a:srgbClr val="434343"/>
                          </a:solidFill>
                          <a:latin typeface="HiraKakuPro-W3"/>
                          <a:ea typeface="HiraKakuPro-W3"/>
                          <a:cs typeface="HiraKakuPro-W3"/>
                          <a:sym typeface="HiraKakuPro-W3"/>
                        </a:rPr>
                        <a:t>17種類</a:t>
                      </a:r>
                      <a:endParaRPr sz="900">
                        <a:solidFill>
                          <a:srgbClr val="434343"/>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900">
                          <a:solidFill>
                            <a:srgbClr val="434343"/>
                          </a:solidFill>
                          <a:latin typeface="HiraKakuPro-W3"/>
                          <a:ea typeface="HiraKakuPro-W3"/>
                          <a:cs typeface="HiraKakuPro-W3"/>
                          <a:sym typeface="HiraKakuPro-W3"/>
                        </a:rPr>
                        <a:t>7種類</a:t>
                      </a:r>
                      <a:endParaRPr sz="900">
                        <a:solidFill>
                          <a:srgbClr val="434343"/>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900">
                          <a:solidFill>
                            <a:srgbClr val="434343"/>
                          </a:solidFill>
                          <a:latin typeface="HiraKakuPro-W3"/>
                          <a:ea typeface="HiraKakuPro-W3"/>
                          <a:cs typeface="HiraKakuPro-W3"/>
                          <a:sym typeface="HiraKakuPro-W3"/>
                        </a:rPr>
                        <a:t>なし</a:t>
                      </a:r>
                      <a:endParaRPr sz="900">
                        <a:solidFill>
                          <a:srgbClr val="434343"/>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900">
                          <a:solidFill>
                            <a:srgbClr val="434343"/>
                          </a:solidFill>
                          <a:latin typeface="HiraKakuPro-W3"/>
                          <a:ea typeface="HiraKakuPro-W3"/>
                          <a:cs typeface="HiraKakuPro-W3"/>
                          <a:sym typeface="HiraKakuPro-W3"/>
                        </a:rPr>
                        <a:t>6種類</a:t>
                      </a:r>
                      <a:endParaRPr sz="900">
                        <a:solidFill>
                          <a:srgbClr val="434343"/>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785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集計グラフ表示</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lnSpc>
                          <a:spcPct val="115000"/>
                        </a:lnSpc>
                        <a:spcBef>
                          <a:spcPts val="0"/>
                        </a:spcBef>
                        <a:spcAft>
                          <a:spcPts val="0"/>
                        </a:spcAft>
                        <a:buNone/>
                      </a:pPr>
                      <a:r>
                        <a:rPr b="1" lang="ja-JP" sz="900">
                          <a:solidFill>
                            <a:srgbClr val="6AA84F"/>
                          </a:solidFill>
                          <a:latin typeface="HiraMaruPro-W4"/>
                          <a:ea typeface="HiraMaruPro-W4"/>
                          <a:cs typeface="HiraMaruPro-W4"/>
                          <a:sym typeface="HiraMaruPro-W4"/>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b="1" lang="ja-JP" sz="900">
                          <a:solidFill>
                            <a:srgbClr val="CC0000"/>
                          </a:solidFill>
                          <a:latin typeface="HiraMaruPro-W4"/>
                          <a:ea typeface="HiraMaruPro-W4"/>
                          <a:cs typeface="HiraMaruPro-W4"/>
                          <a:sym typeface="HiraMaruPro-W4"/>
                        </a:rPr>
                        <a:t>○</a:t>
                      </a:r>
                      <a:endParaRPr sz="900">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p>
                      <a:pPr indent="0" lvl="0" marL="0" rtl="0" algn="ctr">
                        <a:spcBef>
                          <a:spcPts val="0"/>
                        </a:spcBef>
                        <a:spcAft>
                          <a:spcPts val="0"/>
                        </a:spcAft>
                        <a:buClr>
                          <a:srgbClr val="000000"/>
                        </a:buClr>
                        <a:buSzPts val="1100"/>
                        <a:buFont typeface="Arial"/>
                        <a:buNone/>
                      </a:pPr>
                      <a:r>
                        <a:rPr lang="ja-JP" sz="800">
                          <a:solidFill>
                            <a:srgbClr val="000000"/>
                          </a:solidFill>
                        </a:rPr>
                        <a:t>有料プランのみ</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r>
              <a:tr h="3785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EFO機能</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p>
                      <a:pPr indent="0" lvl="0" marL="0" rtl="0" algn="ctr">
                        <a:spcBef>
                          <a:spcPts val="0"/>
                        </a:spcBef>
                        <a:spcAft>
                          <a:spcPts val="0"/>
                        </a:spcAft>
                        <a:buClr>
                          <a:srgbClr val="000000"/>
                        </a:buClr>
                        <a:buSzPts val="1100"/>
                        <a:buFont typeface="Arial"/>
                        <a:buNone/>
                      </a:pPr>
                      <a:r>
                        <a:rPr lang="ja-JP" sz="800">
                          <a:solidFill>
                            <a:schemeClr val="dk1"/>
                          </a:solidFill>
                        </a:rPr>
                        <a:t>全プランへオプション追加</a:t>
                      </a:r>
                      <a:endParaRPr sz="800">
                        <a:solidFill>
                          <a:schemeClr val="dk1"/>
                        </a:solidFill>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p>
                      <a:pPr indent="0" lvl="0" marL="0" rtl="0" algn="ctr">
                        <a:spcBef>
                          <a:spcPts val="0"/>
                        </a:spcBef>
                        <a:spcAft>
                          <a:spcPts val="0"/>
                        </a:spcAft>
                        <a:buClr>
                          <a:srgbClr val="000000"/>
                        </a:buClr>
                        <a:buSzPts val="1100"/>
                        <a:buFont typeface="Arial"/>
                        <a:buNone/>
                      </a:pPr>
                      <a:r>
                        <a:rPr lang="ja-JP" sz="800">
                          <a:solidFill>
                            <a:srgbClr val="000000"/>
                          </a:solidFill>
                        </a:rPr>
                        <a:t>有料プランのみ</a:t>
                      </a:r>
                      <a:endParaRPr sz="800">
                        <a:solidFill>
                          <a:srgbClr val="000000"/>
                        </a:solidFill>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785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マルチユーザー機能</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700">
                          <a:solidFill>
                            <a:srgbClr val="000000"/>
                          </a:solidFill>
                          <a:latin typeface="HiraKakuPro-W3"/>
                          <a:ea typeface="HiraKakuPro-W3"/>
                          <a:cs typeface="HiraKakuPro-W3"/>
                          <a:sym typeface="HiraKakuPro-W3"/>
                        </a:rPr>
                        <a:t>BEGINNER</a:t>
                      </a:r>
                      <a:endParaRPr sz="700">
                        <a:solidFill>
                          <a:srgbClr val="000000"/>
                        </a:solidFill>
                        <a:latin typeface="HiraKakuPro-W3"/>
                        <a:ea typeface="HiraKakuPro-W3"/>
                        <a:cs typeface="HiraKakuPro-W3"/>
                        <a:sym typeface="HiraKakuPro-W3"/>
                      </a:endParaRPr>
                    </a:p>
                    <a:p>
                      <a:pPr indent="0" lvl="0" marL="0" rtl="0" algn="ctr">
                        <a:spcBef>
                          <a:spcPts val="0"/>
                        </a:spcBef>
                        <a:spcAft>
                          <a:spcPts val="0"/>
                        </a:spcAft>
                        <a:buNone/>
                      </a:pPr>
                      <a:r>
                        <a:rPr lang="ja-JP" sz="700">
                          <a:solidFill>
                            <a:srgbClr val="000000"/>
                          </a:solidFill>
                          <a:latin typeface="HiraKakuPro-W3"/>
                          <a:ea typeface="HiraKakuPro-W3"/>
                          <a:cs typeface="HiraKakuPro-W3"/>
                          <a:sym typeface="HiraKakuPro-W3"/>
                        </a:rPr>
                        <a:t>STARTER</a:t>
                      </a:r>
                      <a:endParaRPr sz="700">
                        <a:solidFill>
                          <a:srgbClr val="000000"/>
                        </a:solidFill>
                        <a:latin typeface="HiraKakuPro-W3"/>
                        <a:ea typeface="HiraKakuPro-W3"/>
                        <a:cs typeface="HiraKakuPro-W3"/>
                        <a:sym typeface="HiraKakuPro-W3"/>
                      </a:endParaRPr>
                    </a:p>
                    <a:p>
                      <a:pPr indent="0" lvl="0" marL="0" rtl="0" algn="ctr">
                        <a:spcBef>
                          <a:spcPts val="0"/>
                        </a:spcBef>
                        <a:spcAft>
                          <a:spcPts val="0"/>
                        </a:spcAft>
                        <a:buClr>
                          <a:srgbClr val="000000"/>
                        </a:buClr>
                        <a:buSzPts val="1100"/>
                        <a:buFont typeface="Arial"/>
                        <a:buNone/>
                      </a:pPr>
                      <a:r>
                        <a:rPr lang="ja-JP" sz="700">
                          <a:solidFill>
                            <a:srgbClr val="000000"/>
                          </a:solidFill>
                          <a:latin typeface="HiraKakuPro-W3"/>
                          <a:ea typeface="HiraKakuPro-W3"/>
                          <a:cs typeface="HiraKakuPro-W3"/>
                          <a:sym typeface="HiraKakuPro-W3"/>
                        </a:rPr>
                        <a:t>PROFESSIONAL</a:t>
                      </a:r>
                      <a:endParaRPr sz="700">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p>
                      <a:pPr indent="0" lvl="0" marL="0" rtl="0" algn="ctr">
                        <a:spcBef>
                          <a:spcPts val="0"/>
                        </a:spcBef>
                        <a:spcAft>
                          <a:spcPts val="0"/>
                        </a:spcAft>
                        <a:buClr>
                          <a:srgbClr val="000000"/>
                        </a:buClr>
                        <a:buSzPts val="1100"/>
                        <a:buFont typeface="Arial"/>
                        <a:buNone/>
                      </a:pPr>
                      <a:r>
                        <a:rPr lang="ja-JP" sz="800">
                          <a:solidFill>
                            <a:srgbClr val="000000"/>
                          </a:solidFill>
                        </a:rPr>
                        <a:t>有料プランのみ</a:t>
                      </a:r>
                      <a:endParaRPr sz="800">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r>
              <a:tr h="3785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管理画面上での</a:t>
                      </a:r>
                      <a:br>
                        <a:rPr lang="ja-JP" sz="900">
                          <a:solidFill>
                            <a:srgbClr val="595959"/>
                          </a:solidFill>
                          <a:latin typeface="HiraKakuPro-W3"/>
                          <a:ea typeface="HiraKakuPro-W3"/>
                          <a:cs typeface="HiraKakuPro-W3"/>
                          <a:sym typeface="HiraKakuPro-W3"/>
                        </a:rPr>
                      </a:br>
                      <a:r>
                        <a:rPr lang="ja-JP" sz="900">
                          <a:solidFill>
                            <a:srgbClr val="595959"/>
                          </a:solidFill>
                          <a:latin typeface="HiraKakuPro-W3"/>
                          <a:ea typeface="HiraKakuPro-W3"/>
                          <a:cs typeface="HiraKakuPro-W3"/>
                          <a:sym typeface="HiraKakuPro-W3"/>
                        </a:rPr>
                        <a:t>問い合わせ対応</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p>
                      <a:pPr indent="0" lvl="0" marL="0" rtl="0" algn="ctr">
                        <a:spcBef>
                          <a:spcPts val="0"/>
                        </a:spcBef>
                        <a:spcAft>
                          <a:spcPts val="0"/>
                        </a:spcAft>
                        <a:buNone/>
                      </a:pPr>
                      <a:r>
                        <a:rPr lang="ja-JP" sz="800">
                          <a:solidFill>
                            <a:srgbClr val="000000"/>
                          </a:solidFill>
                        </a:rPr>
                        <a:t>有料プランのみ</a:t>
                      </a:r>
                      <a:endParaRPr sz="800">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785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ダッシュボード機能</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p>
                      <a:pPr indent="0" lvl="0" marL="0" rtl="0" algn="ctr">
                        <a:spcBef>
                          <a:spcPts val="0"/>
                        </a:spcBef>
                        <a:spcAft>
                          <a:spcPts val="0"/>
                        </a:spcAft>
                        <a:buNone/>
                      </a:pPr>
                      <a:r>
                        <a:rPr lang="ja-JP" sz="800">
                          <a:solidFill>
                            <a:srgbClr val="000000"/>
                          </a:solidFill>
                        </a:rPr>
                        <a:t>有料プランのみ</a:t>
                      </a:r>
                      <a:endParaRPr sz="800">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r>
              <a:tr h="4142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チャットルームへの</a:t>
                      </a:r>
                      <a:endParaRPr sz="900">
                        <a:solidFill>
                          <a:srgbClr val="595959"/>
                        </a:solidFill>
                        <a:latin typeface="HiraKakuPro-W3"/>
                        <a:ea typeface="HiraKakuPro-W3"/>
                        <a:cs typeface="HiraKakuPro-W3"/>
                        <a:sym typeface="HiraKakuPro-W3"/>
                      </a:endParaRPr>
                    </a:p>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通知</a:t>
                      </a:r>
                      <a:r>
                        <a:rPr lang="ja-JP" sz="900">
                          <a:solidFill>
                            <a:srgbClr val="595959"/>
                          </a:solidFill>
                          <a:latin typeface="HiraKakuPro-W3"/>
                          <a:ea typeface="HiraKakuPro-W3"/>
                          <a:cs typeface="HiraKakuPro-W3"/>
                          <a:sym typeface="HiraKakuPro-W3"/>
                          <a:extLst>
                            <a:ext uri="http://customooxmlschemas.google.com/">
                              <go:slidesCustomData xmlns:go="http://customooxmlschemas.google.com/" textRoundtripDataId="18"/>
                            </a:ext>
                          </a:extLst>
                        </a:rPr>
                        <a:t>連携</a:t>
                      </a:r>
                      <a:br>
                        <a:rPr lang="ja-JP" sz="900">
                          <a:solidFill>
                            <a:srgbClr val="595959"/>
                          </a:solidFill>
                          <a:latin typeface="HiraKakuPro-W3"/>
                          <a:ea typeface="HiraKakuPro-W3"/>
                          <a:cs typeface="HiraKakuPro-W3"/>
                          <a:sym typeface="HiraKakuPro-W3"/>
                        </a:rPr>
                      </a:br>
                      <a:r>
                        <a:rPr lang="ja-JP" sz="900">
                          <a:solidFill>
                            <a:srgbClr val="595959"/>
                          </a:solidFill>
                          <a:latin typeface="HiraKakuPro-W3"/>
                          <a:ea typeface="HiraKakuPro-W3"/>
                          <a:cs typeface="HiraKakuPro-W3"/>
                          <a:sym typeface="HiraKakuPro-W3"/>
                        </a:rPr>
                        <a:t>（</a:t>
                      </a:r>
                      <a:r>
                        <a:rPr lang="ja-JP" sz="900" u="sng">
                          <a:solidFill>
                            <a:schemeClr val="hlink"/>
                          </a:solidFill>
                          <a:latin typeface="HiraKakuPro-W3"/>
                          <a:ea typeface="HiraKakuPro-W3"/>
                          <a:cs typeface="HiraKakuPro-W3"/>
                          <a:sym typeface="HiraKakuPro-W3"/>
                          <a:hlinkClick r:id="rId3"/>
                          <a:extLst>
                            <a:ext uri="http://customooxmlschemas.google.com/">
                              <go:slidesCustomData xmlns:go="http://customooxmlschemas.google.com/" textRoundtripDataId="19"/>
                            </a:ext>
                          </a:extLst>
                        </a:rPr>
                        <a:t>該当のチャットツール</a:t>
                      </a:r>
                      <a:r>
                        <a:rPr lang="ja-JP" sz="900">
                          <a:solidFill>
                            <a:srgbClr val="595959"/>
                          </a:solidFill>
                          <a:latin typeface="HiraKakuPro-W3"/>
                          <a:ea typeface="HiraKakuPro-W3"/>
                          <a:cs typeface="HiraKakuPro-W3"/>
                          <a:sym typeface="HiraKakuPro-W3"/>
                        </a:rPr>
                        <a:t>）</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ja-JP" sz="700">
                          <a:solidFill>
                            <a:srgbClr val="000000"/>
                          </a:solidFill>
                          <a:latin typeface="HiraKakuPro-W3"/>
                          <a:ea typeface="HiraKakuPro-W3"/>
                          <a:cs typeface="HiraKakuPro-W3"/>
                          <a:sym typeface="HiraKakuPro-W3"/>
                        </a:rPr>
                        <a:t>BEGINNER</a:t>
                      </a:r>
                      <a:endParaRPr sz="700">
                        <a:solidFill>
                          <a:srgbClr val="000000"/>
                        </a:solidFill>
                        <a:latin typeface="HiraKakuPro-W3"/>
                        <a:ea typeface="HiraKakuPro-W3"/>
                        <a:cs typeface="HiraKakuPro-W3"/>
                        <a:sym typeface="HiraKakuPro-W3"/>
                      </a:endParaRPr>
                    </a:p>
                    <a:p>
                      <a:pPr indent="0" lvl="0" marL="0" rtl="0" algn="ctr">
                        <a:spcBef>
                          <a:spcPts val="0"/>
                        </a:spcBef>
                        <a:spcAft>
                          <a:spcPts val="0"/>
                        </a:spcAft>
                        <a:buClr>
                          <a:srgbClr val="000000"/>
                        </a:buClr>
                        <a:buSzPts val="1100"/>
                        <a:buFont typeface="Arial"/>
                        <a:buNone/>
                      </a:pPr>
                      <a:r>
                        <a:rPr lang="ja-JP" sz="700">
                          <a:solidFill>
                            <a:srgbClr val="000000"/>
                          </a:solidFill>
                          <a:latin typeface="HiraKakuPro-W3"/>
                          <a:ea typeface="HiraKakuPro-W3"/>
                          <a:cs typeface="HiraKakuPro-W3"/>
                          <a:sym typeface="HiraKakuPro-W3"/>
                        </a:rPr>
                        <a:t>STARTER</a:t>
                      </a:r>
                      <a:endParaRPr sz="700">
                        <a:solidFill>
                          <a:srgbClr val="000000"/>
                        </a:solidFill>
                        <a:latin typeface="HiraKakuPro-W3"/>
                        <a:ea typeface="HiraKakuPro-W3"/>
                        <a:cs typeface="HiraKakuPro-W3"/>
                        <a:sym typeface="HiraKakuPro-W3"/>
                      </a:endParaRPr>
                    </a:p>
                    <a:p>
                      <a:pPr indent="0" lvl="0" marL="0" rtl="0" algn="ctr">
                        <a:spcBef>
                          <a:spcPts val="0"/>
                        </a:spcBef>
                        <a:spcAft>
                          <a:spcPts val="0"/>
                        </a:spcAft>
                        <a:buClr>
                          <a:srgbClr val="000000"/>
                        </a:buClr>
                        <a:buSzPts val="1100"/>
                        <a:buFont typeface="Arial"/>
                        <a:buNone/>
                      </a:pPr>
                      <a:r>
                        <a:rPr lang="ja-JP" sz="700">
                          <a:solidFill>
                            <a:srgbClr val="000000"/>
                          </a:solidFill>
                          <a:latin typeface="HiraKakuPro-W3"/>
                          <a:ea typeface="HiraKakuPro-W3"/>
                          <a:cs typeface="HiraKakuPro-W3"/>
                          <a:sym typeface="HiraKakuPro-W3"/>
                        </a:rPr>
                        <a:t>PROFESSIONAL</a:t>
                      </a:r>
                      <a:endParaRPr b="1" sz="900">
                        <a:solidFill>
                          <a:srgbClr val="CC0000"/>
                        </a:solidFill>
                        <a:latin typeface="HiraMaruPro-W4"/>
                        <a:ea typeface="HiraMaruPro-W4"/>
                        <a:cs typeface="HiraMaruPro-W4"/>
                        <a:sym typeface="HiraMaruPro-W4"/>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p>
                      <a:pPr indent="0" lvl="0" marL="0" rtl="0" algn="ctr">
                        <a:spcBef>
                          <a:spcPts val="0"/>
                        </a:spcBef>
                        <a:spcAft>
                          <a:spcPts val="0"/>
                        </a:spcAft>
                        <a:buClr>
                          <a:srgbClr val="000000"/>
                        </a:buClr>
                        <a:buSzPts val="1100"/>
                        <a:buFont typeface="Arial"/>
                        <a:buNone/>
                      </a:pPr>
                      <a:r>
                        <a:rPr lang="ja-JP" sz="800">
                          <a:solidFill>
                            <a:srgbClr val="000000"/>
                          </a:solidFill>
                        </a:rPr>
                        <a:t>有料プランのみ</a:t>
                      </a:r>
                      <a:endParaRPr b="1" sz="900">
                        <a:solidFill>
                          <a:srgbClr val="6AA84F"/>
                        </a:solidFill>
                        <a:latin typeface="HiraMaruPro-W4"/>
                        <a:ea typeface="HiraMaruPro-W4"/>
                        <a:cs typeface="HiraMaruPro-W4"/>
                        <a:sym typeface="HiraMaruPro-W4"/>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ja-JP" sz="800">
                          <a:solidFill>
                            <a:srgbClr val="000000"/>
                          </a:solidFill>
                          <a:latin typeface="HiraKakuPro-W3"/>
                          <a:ea typeface="HiraKakuPro-W3"/>
                          <a:cs typeface="HiraKakuPro-W3"/>
                          <a:sym typeface="HiraKakuPro-W3"/>
                        </a:rPr>
                        <a:t>プロフェッショナル</a:t>
                      </a:r>
                      <a:endParaRPr sz="800">
                        <a:solidFill>
                          <a:srgbClr val="000000"/>
                        </a:solidFill>
                        <a:latin typeface="HiraKakuPro-W3"/>
                        <a:ea typeface="HiraKakuPro-W3"/>
                        <a:cs typeface="HiraKakuPro-W3"/>
                        <a:sym typeface="HiraKakuPro-W3"/>
                      </a:endParaRPr>
                    </a:p>
                    <a:p>
                      <a:pPr indent="0" lvl="0" marL="0" rtl="0" algn="ctr">
                        <a:spcBef>
                          <a:spcPts val="0"/>
                        </a:spcBef>
                        <a:spcAft>
                          <a:spcPts val="0"/>
                        </a:spcAft>
                        <a:buClr>
                          <a:srgbClr val="000000"/>
                        </a:buClr>
                        <a:buSzPts val="1100"/>
                        <a:buFont typeface="Arial"/>
                        <a:buNone/>
                      </a:pPr>
                      <a:r>
                        <a:rPr lang="ja-JP" sz="800">
                          <a:solidFill>
                            <a:srgbClr val="000000"/>
                          </a:solidFill>
                          <a:latin typeface="HiraKakuPro-W3"/>
                          <a:ea typeface="HiraKakuPro-W3"/>
                          <a:cs typeface="HiraKakuPro-W3"/>
                          <a:sym typeface="HiraKakuPro-W3"/>
                        </a:rPr>
                        <a:t>エンタープライズ</a:t>
                      </a:r>
                      <a:endParaRPr sz="800">
                        <a:solidFill>
                          <a:srgbClr val="000000"/>
                        </a:solidFill>
                        <a:latin typeface="HiraKakuPro-W3"/>
                        <a:ea typeface="HiraKakuPro-W3"/>
                        <a:cs typeface="HiraKakuPro-W3"/>
                        <a:sym typeface="HiraKakuPro-W3"/>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78500">
                <a:tc>
                  <a:txBody>
                    <a:bodyPr/>
                    <a:lstStyle/>
                    <a:p>
                      <a:pPr indent="0" lvl="0" marL="0" rtl="0" algn="ctr">
                        <a:spcBef>
                          <a:spcPts val="0"/>
                        </a:spcBef>
                        <a:spcAft>
                          <a:spcPts val="0"/>
                        </a:spcAft>
                        <a:buNone/>
                      </a:pPr>
                      <a:r>
                        <a:rPr lang="ja-JP" sz="900">
                          <a:solidFill>
                            <a:srgbClr val="595959"/>
                          </a:solidFill>
                          <a:latin typeface="HiraKakuPro-W3"/>
                          <a:ea typeface="HiraKakuPro-W3"/>
                          <a:cs typeface="HiraKakuPro-W3"/>
                          <a:sym typeface="HiraKakuPro-W3"/>
                        </a:rPr>
                        <a:t>ISO認証</a:t>
                      </a:r>
                      <a:endParaRPr sz="900">
                        <a:solidFill>
                          <a:srgbClr val="595959"/>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Clr>
                          <a:srgbClr val="000000"/>
                        </a:buClr>
                        <a:buSzPts val="1100"/>
                        <a:buFont typeface="Arial"/>
                        <a:buNone/>
                      </a:pPr>
                      <a:r>
                        <a:rPr b="1" lang="ja-JP" sz="900">
                          <a:solidFill>
                            <a:srgbClr val="CC0000"/>
                          </a:solidFill>
                          <a:latin typeface="HiraMaruPro-W4"/>
                          <a:ea typeface="HiraMaruPro-W4"/>
                          <a:cs typeface="HiraMaruPro-W4"/>
                          <a:sym typeface="HiraMaruPro-W4"/>
                        </a:rPr>
                        <a:t>○</a:t>
                      </a:r>
                      <a:endParaRPr b="1" sz="900">
                        <a:solidFill>
                          <a:srgbClr val="CC0000"/>
                        </a:solidFill>
                        <a:latin typeface="HiraMaruPro-W4"/>
                        <a:ea typeface="HiraMaruPro-W4"/>
                        <a:cs typeface="HiraMaruPro-W4"/>
                        <a:sym typeface="HiraMaruPro-W4"/>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b="1" lang="ja-JP" sz="900">
                          <a:solidFill>
                            <a:srgbClr val="CC0000"/>
                          </a:solidFill>
                          <a:latin typeface="HiraMaruPro-W4"/>
                          <a:ea typeface="HiraMaruPro-W4"/>
                          <a:cs typeface="HiraMaruPro-W4"/>
                          <a:sym typeface="HiraMaruPro-W4"/>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1200">
                        <a:solidFill>
                          <a:srgbClr val="1155CC"/>
                        </a:solidFill>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c>
                  <a:txBody>
                    <a:bodyPr/>
                    <a:lstStyle/>
                    <a:p>
                      <a:pPr indent="0" lvl="0" marL="0" rtl="0" algn="ctr">
                        <a:spcBef>
                          <a:spcPts val="0"/>
                        </a:spcBef>
                        <a:spcAft>
                          <a:spcPts val="0"/>
                        </a:spcAft>
                        <a:buNone/>
                      </a:pPr>
                      <a:r>
                        <a:rPr lang="ja-JP" sz="1200">
                          <a:solidFill>
                            <a:srgbClr val="1155CC"/>
                          </a:solidFill>
                          <a:latin typeface="HiraKakuPro-W3"/>
                          <a:ea typeface="HiraKakuPro-W3"/>
                          <a:cs typeface="HiraKakuPro-W3"/>
                          <a:sym typeface="HiraKakuPro-W3"/>
                        </a:rPr>
                        <a:t>×</a:t>
                      </a:r>
                      <a:endParaRPr sz="900">
                        <a:latin typeface="HiraKakuPro-W3"/>
                        <a:ea typeface="HiraKakuPro-W3"/>
                        <a:cs typeface="HiraKakuPro-W3"/>
                        <a:sym typeface="HiraKakuPro-W3"/>
                      </a:endParaRPr>
                    </a:p>
                  </a:txBody>
                  <a:tcPr marT="36000" marB="3600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F2FA"/>
                    </a:solidFill>
                  </a:tcPr>
                </a:tc>
              </a:tr>
            </a:tbl>
          </a:graphicData>
        </a:graphic>
      </p:graphicFrame>
      <p:pic>
        <p:nvPicPr>
          <p:cNvPr id="204" name="Google Shape;204;p21"/>
          <p:cNvPicPr preferRelativeResize="0"/>
          <p:nvPr/>
        </p:nvPicPr>
        <p:blipFill rotWithShape="1">
          <a:blip r:embed="rId4">
            <a:alphaModFix/>
          </a:blip>
          <a:srcRect b="16846" l="6986" r="7703" t="23158"/>
          <a:stretch/>
        </p:blipFill>
        <p:spPr>
          <a:xfrm>
            <a:off x="2116850" y="1479175"/>
            <a:ext cx="1169199" cy="28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dfccada012_0_266"/>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Autofit/>
          </a:bodyPr>
          <a:lstStyle/>
          <a:p>
            <a:pPr indent="0" lvl="0" marL="0" rtl="0" algn="ctr">
              <a:lnSpc>
                <a:spcPct val="90000"/>
              </a:lnSpc>
              <a:spcBef>
                <a:spcPts val="0"/>
              </a:spcBef>
              <a:spcAft>
                <a:spcPts val="0"/>
              </a:spcAft>
              <a:buClr>
                <a:srgbClr val="1B224C"/>
              </a:buClr>
              <a:buSzPts val="2400"/>
              <a:buFont typeface="Arial"/>
              <a:buNone/>
            </a:pPr>
            <a:r>
              <a:rPr lang="ja-JP"/>
              <a:t>無料フォームサービスとの違い</a:t>
            </a:r>
            <a:endParaRPr/>
          </a:p>
        </p:txBody>
      </p:sp>
      <p:sp>
        <p:nvSpPr>
          <p:cNvPr id="210" name="Google Shape;210;g2dfccada012_0_266"/>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ja-JP"/>
              <a:t>‹#›</a:t>
            </a:fld>
            <a:endParaRPr/>
          </a:p>
        </p:txBody>
      </p:sp>
      <p:sp>
        <p:nvSpPr>
          <p:cNvPr id="211" name="Google Shape;211;g2dfccada012_0_266"/>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212" name="Google Shape;212;g2dfccada012_0_266"/>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213" name="Google Shape;213;g2dfccada012_0_266"/>
          <p:cNvPicPr preferRelativeResize="0"/>
          <p:nvPr/>
        </p:nvPicPr>
        <p:blipFill>
          <a:blip r:embed="rId3">
            <a:alphaModFix/>
          </a:blip>
          <a:stretch>
            <a:fillRect/>
          </a:stretch>
        </p:blipFill>
        <p:spPr>
          <a:xfrm>
            <a:off x="713150" y="1081450"/>
            <a:ext cx="4219076" cy="5012701"/>
          </a:xfrm>
          <a:prstGeom prst="rect">
            <a:avLst/>
          </a:prstGeom>
          <a:noFill/>
          <a:ln>
            <a:noFill/>
          </a:ln>
        </p:spPr>
      </p:pic>
      <p:pic>
        <p:nvPicPr>
          <p:cNvPr id="214" name="Google Shape;214;g2dfccada012_0_266"/>
          <p:cNvPicPr preferRelativeResize="0"/>
          <p:nvPr/>
        </p:nvPicPr>
        <p:blipFill>
          <a:blip r:embed="rId4">
            <a:alphaModFix/>
          </a:blip>
          <a:stretch>
            <a:fillRect/>
          </a:stretch>
        </p:blipFill>
        <p:spPr>
          <a:xfrm>
            <a:off x="5403325" y="1065925"/>
            <a:ext cx="3789526" cy="5043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rmAutofit fontScale="90000"/>
          </a:bodyPr>
          <a:lstStyle/>
          <a:p>
            <a:pPr indent="0" lvl="0" marL="0" rtl="0" algn="ctr">
              <a:lnSpc>
                <a:spcPct val="90000"/>
              </a:lnSpc>
              <a:spcBef>
                <a:spcPts val="0"/>
              </a:spcBef>
              <a:spcAft>
                <a:spcPts val="0"/>
              </a:spcAft>
              <a:buClr>
                <a:srgbClr val="1B224C"/>
              </a:buClr>
              <a:buSzPct val="111110"/>
              <a:buFont typeface="Arial"/>
              <a:buNone/>
            </a:pPr>
            <a:r>
              <a:rPr lang="ja-JP"/>
              <a:t>関連部署／同じ部署の方々の反応</a:t>
            </a:r>
            <a:endParaRPr/>
          </a:p>
        </p:txBody>
      </p:sp>
      <p:sp>
        <p:nvSpPr>
          <p:cNvPr id="220" name="Google Shape;220;p27"/>
          <p:cNvSpPr txBox="1"/>
          <p:nvPr>
            <p:ph idx="4294967295" type="body"/>
          </p:nvPr>
        </p:nvSpPr>
        <p:spPr>
          <a:xfrm>
            <a:off x="597000" y="1161000"/>
            <a:ext cx="8712000" cy="318900"/>
          </a:xfrm>
          <a:prstGeom prst="rect">
            <a:avLst/>
          </a:prstGeom>
          <a:noFill/>
          <a:ln>
            <a:noFill/>
          </a:ln>
        </p:spPr>
        <p:txBody>
          <a:bodyPr anchorCtr="0" anchor="t" bIns="36000" lIns="36000" spcFirstLastPara="1" rIns="36000" wrap="square" tIns="36000">
            <a:spAutoFit/>
          </a:bodyPr>
          <a:lstStyle/>
          <a:p>
            <a:pPr indent="-228606" lvl="0" marL="457211" rtl="0" algn="ctr">
              <a:lnSpc>
                <a:spcPct val="130000"/>
              </a:lnSpc>
              <a:spcBef>
                <a:spcPts val="0"/>
              </a:spcBef>
              <a:spcAft>
                <a:spcPts val="0"/>
              </a:spcAft>
              <a:buClr>
                <a:srgbClr val="1B224C"/>
              </a:buClr>
              <a:buSzPts val="1600"/>
              <a:buNone/>
            </a:pPr>
            <a:r>
              <a:rPr b="1" lang="ja-JP"/>
              <a:t>関係者への事前アンケートの結果80％が導入に賛成</a:t>
            </a:r>
            <a:endParaRPr b="1"/>
          </a:p>
        </p:txBody>
      </p:sp>
      <p:sp>
        <p:nvSpPr>
          <p:cNvPr id="221" name="Google Shape;221;p27"/>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ja-JP"/>
              <a:t>‹#›</a:t>
            </a:fld>
            <a:endParaRPr/>
          </a:p>
        </p:txBody>
      </p:sp>
      <p:grpSp>
        <p:nvGrpSpPr>
          <p:cNvPr id="222" name="Google Shape;222;p27"/>
          <p:cNvGrpSpPr/>
          <p:nvPr/>
        </p:nvGrpSpPr>
        <p:grpSpPr>
          <a:xfrm>
            <a:off x="-854765" y="1161000"/>
            <a:ext cx="6706800" cy="4974900"/>
            <a:chOff x="-1143000" y="1272104"/>
            <a:chExt cx="6706800" cy="4974900"/>
          </a:xfrm>
        </p:grpSpPr>
        <p:graphicFrame>
          <p:nvGraphicFramePr>
            <p:cNvPr id="223" name="Google Shape;223;p27"/>
            <p:cNvGraphicFramePr/>
            <p:nvPr/>
          </p:nvGraphicFramePr>
          <p:xfrm>
            <a:off x="-1143000" y="1272104"/>
            <a:ext cx="6706800" cy="4974900"/>
          </p:xfrm>
          <a:graphic>
            <a:graphicData uri="http://schemas.openxmlformats.org/drawingml/2006/chart">
              <c:chart r:id="rId3"/>
            </a:graphicData>
          </a:graphic>
        </p:graphicFrame>
        <p:sp>
          <p:nvSpPr>
            <p:cNvPr id="224" name="Google Shape;224;p27"/>
            <p:cNvSpPr/>
            <p:nvPr/>
          </p:nvSpPr>
          <p:spPr>
            <a:xfrm>
              <a:off x="1049247" y="3585846"/>
              <a:ext cx="2554500" cy="1088400"/>
            </a:xfrm>
            <a:prstGeom prst="rect">
              <a:avLst/>
            </a:prstGeom>
            <a:noFill/>
            <a:ln>
              <a:noFill/>
            </a:ln>
          </p:spPr>
          <p:txBody>
            <a:bodyPr anchorCtr="0" anchor="t" bIns="36000" lIns="36000" spcFirstLastPara="1" rIns="36000" wrap="square" tIns="36000">
              <a:spAutoFit/>
            </a:bodyPr>
            <a:lstStyle/>
            <a:p>
              <a:pPr indent="0" lvl="0" marL="0" marR="0" rtl="0" algn="ctr">
                <a:lnSpc>
                  <a:spcPct val="100000"/>
                </a:lnSpc>
                <a:spcBef>
                  <a:spcPts val="0"/>
                </a:spcBef>
                <a:spcAft>
                  <a:spcPts val="0"/>
                </a:spcAft>
                <a:buClr>
                  <a:srgbClr val="000000"/>
                </a:buClr>
                <a:buSzPts val="6601"/>
                <a:buFont typeface="Arial"/>
                <a:buNone/>
              </a:pPr>
              <a:r>
                <a:rPr b="1" i="0" lang="ja-JP" sz="6601" u="none" cap="none" strike="noStrike">
                  <a:solidFill>
                    <a:schemeClr val="dk2"/>
                  </a:solidFill>
                  <a:latin typeface="Arial"/>
                  <a:ea typeface="Arial"/>
                  <a:cs typeface="Arial"/>
                  <a:sym typeface="Arial"/>
                </a:rPr>
                <a:t>0</a:t>
              </a:r>
              <a:r>
                <a:rPr b="1" i="0" lang="ja-JP" sz="2800" u="none" cap="none" strike="noStrike">
                  <a:solidFill>
                    <a:schemeClr val="dk2"/>
                  </a:solidFill>
                  <a:latin typeface="Arial"/>
                  <a:ea typeface="Arial"/>
                  <a:cs typeface="Arial"/>
                  <a:sym typeface="Arial"/>
                </a:rPr>
                <a:t>%</a:t>
              </a:r>
              <a:endParaRPr b="1" i="0" sz="2800" u="none" cap="none" strike="noStrike">
                <a:solidFill>
                  <a:srgbClr val="000000"/>
                </a:solidFill>
                <a:latin typeface="Arial"/>
                <a:ea typeface="Arial"/>
                <a:cs typeface="Arial"/>
                <a:sym typeface="Arial"/>
              </a:endParaRPr>
            </a:p>
          </p:txBody>
        </p:sp>
        <p:sp>
          <p:nvSpPr>
            <p:cNvPr id="225" name="Google Shape;225;p27"/>
            <p:cNvSpPr/>
            <p:nvPr/>
          </p:nvSpPr>
          <p:spPr>
            <a:xfrm>
              <a:off x="667772" y="3241863"/>
              <a:ext cx="3084300" cy="441900"/>
            </a:xfrm>
            <a:prstGeom prst="rect">
              <a:avLst/>
            </a:prstGeom>
            <a:noFill/>
            <a:ln>
              <a:noFill/>
            </a:ln>
          </p:spPr>
          <p:txBody>
            <a:bodyPr anchorCtr="0" anchor="t" bIns="36000" lIns="36000" spcFirstLastPara="1" rIns="36000" wrap="square" tIns="36000">
              <a:spAutoFit/>
            </a:bodyPr>
            <a:lstStyle/>
            <a:p>
              <a:pPr indent="0" lvl="0" marL="0" marR="0" rtl="0" algn="ctr">
                <a:lnSpc>
                  <a:spcPct val="100000"/>
                </a:lnSpc>
                <a:spcBef>
                  <a:spcPts val="0"/>
                </a:spcBef>
                <a:spcAft>
                  <a:spcPts val="0"/>
                </a:spcAft>
                <a:buClr>
                  <a:srgbClr val="000000"/>
                </a:buClr>
                <a:buSzPts val="2400"/>
                <a:buFont typeface="Arial"/>
                <a:buNone/>
              </a:pPr>
              <a:r>
                <a:rPr b="1" i="0" lang="ja-JP" sz="2400" u="none" cap="none" strike="noStrike">
                  <a:solidFill>
                    <a:schemeClr val="dk2"/>
                  </a:solidFill>
                  <a:latin typeface="Arial"/>
                  <a:ea typeface="Arial"/>
                  <a:cs typeface="Arial"/>
                  <a:sym typeface="Arial"/>
                </a:rPr>
                <a:t>賛成</a:t>
              </a:r>
              <a:endParaRPr b="1" i="0" sz="2400" u="none" cap="none" strike="noStrike">
                <a:solidFill>
                  <a:schemeClr val="dk2"/>
                </a:solidFill>
                <a:latin typeface="Arial"/>
                <a:ea typeface="Arial"/>
                <a:cs typeface="Arial"/>
                <a:sym typeface="Arial"/>
              </a:endParaRPr>
            </a:p>
          </p:txBody>
        </p:sp>
      </p:grpSp>
      <p:sp>
        <p:nvSpPr>
          <p:cNvPr id="226" name="Google Shape;226;p27"/>
          <p:cNvSpPr/>
          <p:nvPr/>
        </p:nvSpPr>
        <p:spPr>
          <a:xfrm>
            <a:off x="4953000" y="1737000"/>
            <a:ext cx="4356000" cy="4191300"/>
          </a:xfrm>
          <a:prstGeom prst="rect">
            <a:avLst/>
          </a:prstGeom>
          <a:solidFill>
            <a:srgbClr val="F2F2F2"/>
          </a:solidFill>
          <a:ln cap="flat" cmpd="sng" w="12700">
            <a:solidFill>
              <a:srgbClr val="F2F2F2"/>
            </a:solidFill>
            <a:prstDash val="solid"/>
            <a:miter lim="800000"/>
            <a:headEnd len="sm" w="sm" type="none"/>
            <a:tailEnd len="sm" w="sm" type="none"/>
          </a:ln>
        </p:spPr>
        <p:txBody>
          <a:bodyPr anchorCtr="0" anchor="ctr" bIns="216000" lIns="288000" spcFirstLastPara="1" rIns="288000" wrap="square" tIns="216000">
            <a:spAutoFit/>
          </a:bodyPr>
          <a:lstStyle/>
          <a:p>
            <a:pPr indent="-285757" lvl="0" marL="285757" marR="0" rtl="0" algn="l">
              <a:lnSpc>
                <a:spcPct val="150000"/>
              </a:lnSpc>
              <a:spcBef>
                <a:spcPts val="0"/>
              </a:spcBef>
              <a:spcAft>
                <a:spcPts val="0"/>
              </a:spcAft>
              <a:buClr>
                <a:srgbClr val="1B224C"/>
              </a:buClr>
              <a:buSzPts val="1200"/>
              <a:buFont typeface="Noto Sans Symbols"/>
              <a:buChar char="●"/>
            </a:pPr>
            <a:r>
              <a:rPr b="0" i="0" lang="ja-JP" sz="1200" u="none" cap="none" strike="noStrike">
                <a:solidFill>
                  <a:srgbClr val="1B224C"/>
                </a:solidFill>
                <a:latin typeface="Arial"/>
                <a:ea typeface="Arial"/>
                <a:cs typeface="Arial"/>
                <a:sym typeface="Arial"/>
              </a:rPr>
              <a:t>月末は残業が固定化されているため自動化されることは大歓迎（経理部）</a:t>
            </a:r>
            <a:endParaRPr b="0" i="0" sz="1400" u="none" cap="none" strike="noStrike">
              <a:solidFill>
                <a:srgbClr val="000000"/>
              </a:solidFill>
              <a:latin typeface="Arial"/>
              <a:ea typeface="Arial"/>
              <a:cs typeface="Arial"/>
              <a:sym typeface="Arial"/>
            </a:endParaRPr>
          </a:p>
          <a:p>
            <a:pPr indent="-285757" lvl="0" marL="285757" marR="0" rtl="0" algn="l">
              <a:lnSpc>
                <a:spcPct val="150000"/>
              </a:lnSpc>
              <a:spcBef>
                <a:spcPts val="0"/>
              </a:spcBef>
              <a:spcAft>
                <a:spcPts val="0"/>
              </a:spcAft>
              <a:buClr>
                <a:srgbClr val="1B224C"/>
              </a:buClr>
              <a:buSzPts val="1200"/>
              <a:buFont typeface="Noto Sans Symbols"/>
              <a:buChar char="●"/>
            </a:pPr>
            <a:r>
              <a:rPr b="0" i="0" lang="ja-JP" sz="1200" u="none" cap="none" strike="noStrike">
                <a:solidFill>
                  <a:srgbClr val="1B224C"/>
                </a:solidFill>
                <a:latin typeface="Arial"/>
                <a:ea typeface="Arial"/>
                <a:cs typeface="Arial"/>
                <a:sym typeface="Arial"/>
              </a:rPr>
              <a:t>紙のやり取りやケアレスミスが無くなれば業務が大幅に改善できる（経理部）</a:t>
            </a:r>
            <a:endParaRPr b="0" i="0" sz="1400" u="none" cap="none" strike="noStrike">
              <a:solidFill>
                <a:srgbClr val="000000"/>
              </a:solidFill>
              <a:latin typeface="Arial"/>
              <a:ea typeface="Arial"/>
              <a:cs typeface="Arial"/>
              <a:sym typeface="Arial"/>
            </a:endParaRPr>
          </a:p>
          <a:p>
            <a:pPr indent="-285757" lvl="0" marL="285757" marR="0" rtl="0" algn="l">
              <a:lnSpc>
                <a:spcPct val="150000"/>
              </a:lnSpc>
              <a:spcBef>
                <a:spcPts val="0"/>
              </a:spcBef>
              <a:spcAft>
                <a:spcPts val="0"/>
              </a:spcAft>
              <a:buClr>
                <a:srgbClr val="1B224C"/>
              </a:buClr>
              <a:buSzPts val="1200"/>
              <a:buFont typeface="Noto Sans Symbols"/>
              <a:buChar char="●"/>
            </a:pPr>
            <a:r>
              <a:rPr b="0" i="0" lang="ja-JP" sz="1200" u="none" cap="none" strike="noStrike">
                <a:solidFill>
                  <a:srgbClr val="1B224C"/>
                </a:solidFill>
                <a:latin typeface="Arial"/>
                <a:ea typeface="Arial"/>
                <a:cs typeface="Arial"/>
                <a:sym typeface="Arial"/>
              </a:rPr>
              <a:t>経費精算に毎月1時間かかっていたが、営業活動に使えれば部下の指導に時間が充てられる（営業マネージャー）</a:t>
            </a:r>
            <a:endParaRPr b="0" i="0" sz="1400" u="none" cap="none" strike="noStrike">
              <a:solidFill>
                <a:srgbClr val="000000"/>
              </a:solidFill>
              <a:latin typeface="Arial"/>
              <a:ea typeface="Arial"/>
              <a:cs typeface="Arial"/>
              <a:sym typeface="Arial"/>
            </a:endParaRPr>
          </a:p>
          <a:p>
            <a:pPr indent="-285757" lvl="0" marL="285757" marR="0" rtl="0" algn="l">
              <a:lnSpc>
                <a:spcPct val="150000"/>
              </a:lnSpc>
              <a:spcBef>
                <a:spcPts val="0"/>
              </a:spcBef>
              <a:spcAft>
                <a:spcPts val="0"/>
              </a:spcAft>
              <a:buClr>
                <a:srgbClr val="1B224C"/>
              </a:buClr>
              <a:buSzPts val="1200"/>
              <a:buFont typeface="Noto Sans Symbols"/>
              <a:buChar char="●"/>
            </a:pPr>
            <a:r>
              <a:rPr b="0" i="0" lang="ja-JP" sz="1200" u="none" cap="none" strike="noStrike">
                <a:solidFill>
                  <a:srgbClr val="1B224C"/>
                </a:solidFill>
                <a:latin typeface="Arial"/>
                <a:ea typeface="Arial"/>
                <a:cs typeface="Arial"/>
                <a:sym typeface="Arial"/>
              </a:rPr>
              <a:t>自分が都合よい時間や営業の移動中でも処理できるため業務効率が上がりそう（営業部）</a:t>
            </a:r>
            <a:endParaRPr b="0" i="0" sz="1400" u="none" cap="none" strike="noStrike">
              <a:solidFill>
                <a:srgbClr val="000000"/>
              </a:solidFill>
              <a:latin typeface="Arial"/>
              <a:ea typeface="Arial"/>
              <a:cs typeface="Arial"/>
              <a:sym typeface="Arial"/>
            </a:endParaRPr>
          </a:p>
          <a:p>
            <a:pPr indent="-285757" lvl="0" marL="285757" marR="0" rtl="0" algn="l">
              <a:lnSpc>
                <a:spcPct val="150000"/>
              </a:lnSpc>
              <a:spcBef>
                <a:spcPts val="0"/>
              </a:spcBef>
              <a:spcAft>
                <a:spcPts val="0"/>
              </a:spcAft>
              <a:buClr>
                <a:srgbClr val="1B224C"/>
              </a:buClr>
              <a:buSzPts val="1200"/>
              <a:buFont typeface="Noto Sans Symbols"/>
              <a:buChar char="●"/>
            </a:pPr>
            <a:r>
              <a:rPr b="0" i="0" lang="ja-JP" sz="1200" u="none" cap="none" strike="noStrike">
                <a:solidFill>
                  <a:srgbClr val="1B224C"/>
                </a:solidFill>
                <a:latin typeface="Arial"/>
                <a:ea typeface="Arial"/>
                <a:cs typeface="Arial"/>
                <a:sym typeface="Arial"/>
              </a:rPr>
              <a:t>毎日の交通費精算が非常に手間だったが自動化してくれるとストレスが軽減される（営業部）</a:t>
            </a:r>
            <a:endParaRPr b="0" i="0" sz="1400" u="none" cap="none" strike="noStrike">
              <a:solidFill>
                <a:srgbClr val="000000"/>
              </a:solidFill>
              <a:latin typeface="Arial"/>
              <a:ea typeface="Arial"/>
              <a:cs typeface="Arial"/>
              <a:sym typeface="Arial"/>
            </a:endParaRPr>
          </a:p>
        </p:txBody>
      </p:sp>
      <p:sp>
        <p:nvSpPr>
          <p:cNvPr id="227" name="Google Shape;227;p27"/>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sp>
        <p:nvSpPr>
          <p:cNvPr id="228" name="Google Shape;228;p27"/>
          <p:cNvSpPr/>
          <p:nvPr/>
        </p:nvSpPr>
        <p:spPr>
          <a:xfrm>
            <a:off x="7754250" y="1634700"/>
            <a:ext cx="1923600" cy="17943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MS PGothic"/>
                <a:ea typeface="MS PGothic"/>
                <a:cs typeface="MS PGothic"/>
                <a:sym typeface="MS PGothic"/>
              </a:rPr>
              <a:t>デフォルトで記載している意見は見本になります。</a:t>
            </a:r>
            <a:endParaRPr>
              <a:latin typeface="MS PGothic"/>
              <a:ea typeface="MS PGothic"/>
              <a:cs typeface="MS PGothic"/>
              <a:sym typeface="MS PGothic"/>
            </a:endParaRPr>
          </a:p>
          <a:p>
            <a:pPr indent="0" lvl="0" marL="0" rtl="0" algn="ctr">
              <a:spcBef>
                <a:spcPts val="0"/>
              </a:spcBef>
              <a:spcAft>
                <a:spcPts val="0"/>
              </a:spcAft>
              <a:buNone/>
            </a:pPr>
            <a:r>
              <a:rPr lang="ja-JP">
                <a:latin typeface="MS PGothic"/>
                <a:ea typeface="MS PGothic"/>
                <a:cs typeface="MS PGothic"/>
                <a:sym typeface="MS PGothic"/>
              </a:rPr>
              <a:t>貴社での実際の反応を記載してください。</a:t>
            </a:r>
            <a:endParaRPr>
              <a:latin typeface="MS PGothic"/>
              <a:ea typeface="MS PGothic"/>
              <a:cs typeface="MS PGothic"/>
              <a:sym typeface="MS PGothic"/>
            </a:endParaRPr>
          </a:p>
        </p:txBody>
      </p:sp>
      <p:sp>
        <p:nvSpPr>
          <p:cNvPr id="229" name="Google Shape;229;p27"/>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dfccada012_0_286"/>
          <p:cNvSpPr txBox="1"/>
          <p:nvPr>
            <p:ph type="title"/>
          </p:nvPr>
        </p:nvSpPr>
        <p:spPr>
          <a:xfrm>
            <a:off x="3792750" y="360000"/>
            <a:ext cx="2320500" cy="360000"/>
          </a:xfrm>
          <a:prstGeom prst="rect">
            <a:avLst/>
          </a:prstGeom>
          <a:noFill/>
          <a:ln>
            <a:noFill/>
          </a:ln>
        </p:spPr>
        <p:txBody>
          <a:bodyPr anchorCtr="0" anchor="ctr" bIns="36000" lIns="36000" spcFirstLastPara="1" rIns="36000" wrap="square" tIns="72000">
            <a:normAutofit fontScale="90000"/>
          </a:bodyPr>
          <a:lstStyle/>
          <a:p>
            <a:pPr indent="0" lvl="0" marL="0" rtl="0" algn="ctr">
              <a:lnSpc>
                <a:spcPct val="90000"/>
              </a:lnSpc>
              <a:spcBef>
                <a:spcPts val="0"/>
              </a:spcBef>
              <a:spcAft>
                <a:spcPts val="0"/>
              </a:spcAft>
              <a:buSzPct val="111110"/>
              <a:buNone/>
            </a:pPr>
            <a:r>
              <a:rPr lang="ja-JP"/>
              <a:t>アフターサポート</a:t>
            </a:r>
            <a:endParaRPr/>
          </a:p>
        </p:txBody>
      </p:sp>
      <p:sp>
        <p:nvSpPr>
          <p:cNvPr id="235" name="Google Shape;235;g2dfccada012_0_286"/>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36" name="Google Shape;236;g2dfccada012_0_286"/>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237" name="Google Shape;237;g2dfccada012_0_286"/>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sp>
        <p:nvSpPr>
          <p:cNvPr id="238" name="Google Shape;238;g2dfccada012_0_286"/>
          <p:cNvSpPr txBox="1"/>
          <p:nvPr/>
        </p:nvSpPr>
        <p:spPr>
          <a:xfrm>
            <a:off x="768000" y="1222516"/>
            <a:ext cx="8370000" cy="500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ja-JP" sz="2100">
                <a:solidFill>
                  <a:schemeClr val="accent1"/>
                </a:solidFill>
              </a:rPr>
              <a:t>導入後も活用できるサポートも用意されている</a:t>
            </a:r>
            <a:endParaRPr b="1" sz="2100">
              <a:solidFill>
                <a:schemeClr val="accent1"/>
              </a:solidFill>
            </a:endParaRPr>
          </a:p>
        </p:txBody>
      </p:sp>
      <p:sp>
        <p:nvSpPr>
          <p:cNvPr id="239" name="Google Shape;239;g2dfccada012_0_286"/>
          <p:cNvSpPr/>
          <p:nvPr/>
        </p:nvSpPr>
        <p:spPr>
          <a:xfrm rot="10800000">
            <a:off x="833300" y="2673113"/>
            <a:ext cx="2521500" cy="3269400"/>
          </a:xfrm>
          <a:prstGeom prst="rect">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40" name="Google Shape;240;g2dfccada012_0_286"/>
          <p:cNvSpPr/>
          <p:nvPr/>
        </p:nvSpPr>
        <p:spPr>
          <a:xfrm>
            <a:off x="833250" y="2184988"/>
            <a:ext cx="2521500" cy="81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41" name="Google Shape;241;g2dfccada012_0_286"/>
          <p:cNvSpPr txBox="1"/>
          <p:nvPr/>
        </p:nvSpPr>
        <p:spPr>
          <a:xfrm>
            <a:off x="906400" y="2254000"/>
            <a:ext cx="2370900" cy="6780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b="1" lang="ja-JP" sz="2000">
                <a:solidFill>
                  <a:schemeClr val="lt1"/>
                </a:solidFill>
              </a:rPr>
              <a:t>豊富なFAQページ</a:t>
            </a:r>
            <a:endParaRPr b="1" sz="2000">
              <a:solidFill>
                <a:schemeClr val="lt1"/>
              </a:solidFill>
            </a:endParaRPr>
          </a:p>
        </p:txBody>
      </p:sp>
      <p:sp>
        <p:nvSpPr>
          <p:cNvPr id="242" name="Google Shape;242;g2dfccada012_0_286"/>
          <p:cNvSpPr/>
          <p:nvPr/>
        </p:nvSpPr>
        <p:spPr>
          <a:xfrm rot="10800000">
            <a:off x="3792800" y="2774975"/>
            <a:ext cx="2521500" cy="3269400"/>
          </a:xfrm>
          <a:prstGeom prst="rect">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43" name="Google Shape;243;g2dfccada012_0_286"/>
          <p:cNvSpPr/>
          <p:nvPr/>
        </p:nvSpPr>
        <p:spPr>
          <a:xfrm>
            <a:off x="3792750" y="2210650"/>
            <a:ext cx="2521500" cy="81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44" name="Google Shape;244;g2dfccada012_0_286"/>
          <p:cNvSpPr txBox="1"/>
          <p:nvPr/>
        </p:nvSpPr>
        <p:spPr>
          <a:xfrm>
            <a:off x="3865900" y="2279663"/>
            <a:ext cx="2370900" cy="6780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b="1" lang="ja-JP" sz="2000">
                <a:solidFill>
                  <a:schemeClr val="lt1"/>
                </a:solidFill>
              </a:rPr>
              <a:t>カスタマー</a:t>
            </a:r>
            <a:r>
              <a:rPr b="1" lang="ja-JP" sz="2000">
                <a:solidFill>
                  <a:schemeClr val="lt1"/>
                </a:solidFill>
              </a:rPr>
              <a:t>サポート</a:t>
            </a:r>
            <a:endParaRPr b="1" sz="2000">
              <a:solidFill>
                <a:schemeClr val="lt1"/>
              </a:solidFill>
            </a:endParaRPr>
          </a:p>
        </p:txBody>
      </p:sp>
      <p:sp>
        <p:nvSpPr>
          <p:cNvPr id="245" name="Google Shape;245;g2dfccada012_0_286"/>
          <p:cNvSpPr/>
          <p:nvPr/>
        </p:nvSpPr>
        <p:spPr>
          <a:xfrm rot="10800000">
            <a:off x="6752350" y="2698775"/>
            <a:ext cx="2521500" cy="3269400"/>
          </a:xfrm>
          <a:prstGeom prst="rect">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46" name="Google Shape;246;g2dfccada012_0_286"/>
          <p:cNvSpPr/>
          <p:nvPr/>
        </p:nvSpPr>
        <p:spPr>
          <a:xfrm>
            <a:off x="6752300" y="2210650"/>
            <a:ext cx="2521500" cy="81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47" name="Google Shape;247;g2dfccada012_0_286"/>
          <p:cNvSpPr txBox="1"/>
          <p:nvPr/>
        </p:nvSpPr>
        <p:spPr>
          <a:xfrm>
            <a:off x="6825450" y="2279663"/>
            <a:ext cx="2370900" cy="6780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b="1" lang="ja-JP" sz="1800">
                <a:solidFill>
                  <a:schemeClr val="lt1"/>
                </a:solidFill>
              </a:rPr>
              <a:t>活用コンテンツ</a:t>
            </a:r>
            <a:endParaRPr b="1" sz="1800">
              <a:solidFill>
                <a:schemeClr val="lt1"/>
              </a:solidFill>
            </a:endParaRPr>
          </a:p>
        </p:txBody>
      </p:sp>
      <p:sp>
        <p:nvSpPr>
          <p:cNvPr id="248" name="Google Shape;248;g2dfccada012_0_286"/>
          <p:cNvSpPr txBox="1"/>
          <p:nvPr/>
        </p:nvSpPr>
        <p:spPr>
          <a:xfrm>
            <a:off x="906400" y="3090000"/>
            <a:ext cx="2370900" cy="26604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lang="ja-JP" sz="1500">
                <a:solidFill>
                  <a:schemeClr val="accent1"/>
                </a:solidFill>
              </a:rPr>
              <a:t>formrunについての機能や利用方法について、</a:t>
            </a:r>
            <a:endParaRPr sz="1500">
              <a:solidFill>
                <a:schemeClr val="accent1"/>
              </a:solidFill>
            </a:endParaRPr>
          </a:p>
          <a:p>
            <a:pPr indent="0" lvl="0" marL="0" rtl="0" algn="ctr">
              <a:lnSpc>
                <a:spcPct val="120000"/>
              </a:lnSpc>
              <a:spcBef>
                <a:spcPts val="0"/>
              </a:spcBef>
              <a:spcAft>
                <a:spcPts val="0"/>
              </a:spcAft>
              <a:buNone/>
            </a:pPr>
            <a:r>
              <a:rPr lang="ja-JP" sz="1500">
                <a:solidFill>
                  <a:schemeClr val="accent1"/>
                </a:solidFill>
              </a:rPr>
              <a:t>網羅的な情報が公開されており、いつでも確認可能。</a:t>
            </a:r>
            <a:endParaRPr sz="1500">
              <a:solidFill>
                <a:schemeClr val="accent1"/>
              </a:solidFill>
            </a:endParaRPr>
          </a:p>
          <a:p>
            <a:pPr indent="0" lvl="0" marL="0" rtl="0" algn="ctr">
              <a:lnSpc>
                <a:spcPct val="120000"/>
              </a:lnSpc>
              <a:spcBef>
                <a:spcPts val="0"/>
              </a:spcBef>
              <a:spcAft>
                <a:spcPts val="0"/>
              </a:spcAft>
              <a:buNone/>
            </a:pPr>
            <a:r>
              <a:t/>
            </a:r>
            <a:endParaRPr sz="1500">
              <a:solidFill>
                <a:schemeClr val="accent1"/>
              </a:solidFill>
            </a:endParaRPr>
          </a:p>
          <a:p>
            <a:pPr indent="0" lvl="0" marL="0" rtl="0" algn="ctr">
              <a:lnSpc>
                <a:spcPct val="120000"/>
              </a:lnSpc>
              <a:spcBef>
                <a:spcPts val="0"/>
              </a:spcBef>
              <a:spcAft>
                <a:spcPts val="0"/>
              </a:spcAft>
              <a:buNone/>
            </a:pPr>
            <a:r>
              <a:rPr lang="ja-JP" sz="1500">
                <a:solidFill>
                  <a:schemeClr val="accent1"/>
                </a:solidFill>
              </a:rPr>
              <a:t>↓↓ FAQページ ↓↓</a:t>
            </a:r>
            <a:endParaRPr sz="1500">
              <a:solidFill>
                <a:schemeClr val="accent1"/>
              </a:solidFill>
            </a:endParaRPr>
          </a:p>
          <a:p>
            <a:pPr indent="0" lvl="0" marL="0" rtl="0" algn="ctr">
              <a:lnSpc>
                <a:spcPct val="120000"/>
              </a:lnSpc>
              <a:spcBef>
                <a:spcPts val="0"/>
              </a:spcBef>
              <a:spcAft>
                <a:spcPts val="0"/>
              </a:spcAft>
              <a:buNone/>
            </a:pPr>
            <a:r>
              <a:rPr lang="ja-JP" sz="1500" u="sng">
                <a:solidFill>
                  <a:schemeClr val="hlink"/>
                </a:solidFill>
                <a:hlinkClick r:id="rId3"/>
              </a:rPr>
              <a:t>https://faq.form.run/faq</a:t>
            </a:r>
            <a:endParaRPr sz="1500">
              <a:solidFill>
                <a:schemeClr val="dk2"/>
              </a:solidFill>
            </a:endParaRPr>
          </a:p>
        </p:txBody>
      </p:sp>
      <p:sp>
        <p:nvSpPr>
          <p:cNvPr id="249" name="Google Shape;249;g2dfccada012_0_286"/>
          <p:cNvSpPr txBox="1"/>
          <p:nvPr/>
        </p:nvSpPr>
        <p:spPr>
          <a:xfrm>
            <a:off x="3868125" y="3090000"/>
            <a:ext cx="2370900" cy="26604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lang="ja-JP" sz="1500">
                <a:solidFill>
                  <a:schemeClr val="accent1"/>
                </a:solidFill>
              </a:rPr>
              <a:t>formrunについての質問を24時間365日受付</a:t>
            </a:r>
            <a:endParaRPr sz="1500">
              <a:solidFill>
                <a:schemeClr val="accent1"/>
              </a:solidFill>
            </a:endParaRPr>
          </a:p>
          <a:p>
            <a:pPr indent="0" lvl="0" marL="0" rtl="0" algn="ctr">
              <a:lnSpc>
                <a:spcPct val="120000"/>
              </a:lnSpc>
              <a:spcBef>
                <a:spcPts val="0"/>
              </a:spcBef>
              <a:spcAft>
                <a:spcPts val="0"/>
              </a:spcAft>
              <a:buNone/>
            </a:pPr>
            <a:r>
              <a:t/>
            </a:r>
            <a:endParaRPr sz="1500">
              <a:solidFill>
                <a:schemeClr val="accent1"/>
              </a:solidFill>
            </a:endParaRPr>
          </a:p>
          <a:p>
            <a:pPr indent="0" lvl="0" marL="0" rtl="0" algn="ctr">
              <a:lnSpc>
                <a:spcPct val="120000"/>
              </a:lnSpc>
              <a:spcBef>
                <a:spcPts val="0"/>
              </a:spcBef>
              <a:spcAft>
                <a:spcPts val="0"/>
              </a:spcAft>
              <a:buNone/>
            </a:pPr>
            <a:r>
              <a:rPr lang="ja-JP" sz="1500">
                <a:solidFill>
                  <a:schemeClr val="accent1"/>
                </a:solidFill>
              </a:rPr>
              <a:t>基本的な内容はFAQページで解決可能だが、より細かい疑問についてはお問い合わせ可能。</a:t>
            </a:r>
            <a:endParaRPr sz="1500">
              <a:solidFill>
                <a:schemeClr val="accent1"/>
              </a:solidFill>
            </a:endParaRPr>
          </a:p>
        </p:txBody>
      </p:sp>
      <p:sp>
        <p:nvSpPr>
          <p:cNvPr id="250" name="Google Shape;250;g2dfccada012_0_286"/>
          <p:cNvSpPr txBox="1"/>
          <p:nvPr/>
        </p:nvSpPr>
        <p:spPr>
          <a:xfrm>
            <a:off x="6829800" y="3079950"/>
            <a:ext cx="2370900" cy="26604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lang="ja-JP" sz="1500">
                <a:solidFill>
                  <a:schemeClr val="accent1"/>
                </a:solidFill>
              </a:rPr>
              <a:t>定期的にWebセミナーが</a:t>
            </a:r>
            <a:endParaRPr sz="1500">
              <a:solidFill>
                <a:schemeClr val="accent1"/>
              </a:solidFill>
            </a:endParaRPr>
          </a:p>
          <a:p>
            <a:pPr indent="0" lvl="0" marL="0" rtl="0" algn="ctr">
              <a:lnSpc>
                <a:spcPct val="120000"/>
              </a:lnSpc>
              <a:spcBef>
                <a:spcPts val="0"/>
              </a:spcBef>
              <a:spcAft>
                <a:spcPts val="0"/>
              </a:spcAft>
              <a:buNone/>
            </a:pPr>
            <a:r>
              <a:rPr lang="ja-JP" sz="1500">
                <a:solidFill>
                  <a:schemeClr val="accent1"/>
                </a:solidFill>
              </a:rPr>
              <a:t>開催。</a:t>
            </a:r>
            <a:endParaRPr sz="1500">
              <a:solidFill>
                <a:schemeClr val="accent1"/>
              </a:solidFill>
            </a:endParaRPr>
          </a:p>
          <a:p>
            <a:pPr indent="0" lvl="0" marL="0" rtl="0" algn="ctr">
              <a:lnSpc>
                <a:spcPct val="120000"/>
              </a:lnSpc>
              <a:spcBef>
                <a:spcPts val="0"/>
              </a:spcBef>
              <a:spcAft>
                <a:spcPts val="0"/>
              </a:spcAft>
              <a:buNone/>
            </a:pPr>
            <a:r>
              <a:t/>
            </a:r>
            <a:endParaRPr sz="1500">
              <a:solidFill>
                <a:schemeClr val="accent1"/>
              </a:solidFill>
            </a:endParaRPr>
          </a:p>
          <a:p>
            <a:pPr indent="0" lvl="0" marL="0" rtl="0" algn="ctr">
              <a:lnSpc>
                <a:spcPct val="120000"/>
              </a:lnSpc>
              <a:spcBef>
                <a:spcPts val="0"/>
              </a:spcBef>
              <a:spcAft>
                <a:spcPts val="0"/>
              </a:spcAft>
              <a:buNone/>
            </a:pPr>
            <a:r>
              <a:rPr lang="ja-JP" sz="1500">
                <a:solidFill>
                  <a:schemeClr val="accent1"/>
                </a:solidFill>
              </a:rPr>
              <a:t>その他、事例集や</a:t>
            </a:r>
            <a:endParaRPr sz="1500">
              <a:solidFill>
                <a:schemeClr val="accent1"/>
              </a:solidFill>
            </a:endParaRPr>
          </a:p>
          <a:p>
            <a:pPr indent="0" lvl="0" marL="0" rtl="0" algn="ctr">
              <a:lnSpc>
                <a:spcPct val="120000"/>
              </a:lnSpc>
              <a:spcBef>
                <a:spcPts val="0"/>
              </a:spcBef>
              <a:spcAft>
                <a:spcPts val="0"/>
              </a:spcAft>
              <a:buNone/>
            </a:pPr>
            <a:r>
              <a:rPr lang="ja-JP" sz="1500">
                <a:solidFill>
                  <a:schemeClr val="accent1"/>
                </a:solidFill>
              </a:rPr>
              <a:t>活用方法の紹介動画</a:t>
            </a:r>
            <a:endParaRPr sz="1500">
              <a:solidFill>
                <a:schemeClr val="accent1"/>
              </a:solidFill>
            </a:endParaRPr>
          </a:p>
          <a:p>
            <a:pPr indent="0" lvl="0" marL="0" rtl="0" algn="ctr">
              <a:lnSpc>
                <a:spcPct val="120000"/>
              </a:lnSpc>
              <a:spcBef>
                <a:spcPts val="0"/>
              </a:spcBef>
              <a:spcAft>
                <a:spcPts val="0"/>
              </a:spcAft>
              <a:buNone/>
            </a:pPr>
            <a:r>
              <a:rPr lang="ja-JP" sz="1500">
                <a:solidFill>
                  <a:schemeClr val="accent1"/>
                </a:solidFill>
              </a:rPr>
              <a:t>の視聴も可能</a:t>
            </a:r>
            <a:endParaRPr sz="1500">
              <a:solidFill>
                <a:schemeClr val="accent1"/>
              </a:solidFill>
            </a:endParaRPr>
          </a:p>
          <a:p>
            <a:pPr indent="0" lvl="0" marL="0" rtl="0" algn="l">
              <a:lnSpc>
                <a:spcPct val="120000"/>
              </a:lnSpc>
              <a:spcBef>
                <a:spcPts val="0"/>
              </a:spcBef>
              <a:spcAft>
                <a:spcPts val="0"/>
              </a:spcAft>
              <a:buNone/>
            </a:pPr>
            <a:r>
              <a:t/>
            </a:r>
            <a:endParaRPr sz="120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dfce9d0e5b_3_5"/>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rmAutofit fontScale="90000"/>
          </a:bodyPr>
          <a:lstStyle/>
          <a:p>
            <a:pPr indent="0" lvl="0" marL="0" rtl="0" algn="ctr">
              <a:lnSpc>
                <a:spcPct val="90000"/>
              </a:lnSpc>
              <a:spcBef>
                <a:spcPts val="0"/>
              </a:spcBef>
              <a:spcAft>
                <a:spcPts val="0"/>
              </a:spcAft>
              <a:buClr>
                <a:srgbClr val="1B224C"/>
              </a:buClr>
              <a:buSzPct val="111110"/>
              <a:buFont typeface="Arial"/>
              <a:buNone/>
            </a:pPr>
            <a:r>
              <a:rPr lang="ja-JP"/>
              <a:t>コストについて</a:t>
            </a:r>
            <a:endParaRPr/>
          </a:p>
        </p:txBody>
      </p:sp>
      <p:sp>
        <p:nvSpPr>
          <p:cNvPr id="256" name="Google Shape;256;g2dfce9d0e5b_3_5"/>
          <p:cNvSpPr txBox="1"/>
          <p:nvPr>
            <p:ph idx="4294967295" type="body"/>
          </p:nvPr>
        </p:nvSpPr>
        <p:spPr>
          <a:xfrm>
            <a:off x="597000" y="1161000"/>
            <a:ext cx="8658900" cy="318900"/>
          </a:xfrm>
          <a:prstGeom prst="rect">
            <a:avLst/>
          </a:prstGeom>
          <a:noFill/>
          <a:ln>
            <a:noFill/>
          </a:ln>
        </p:spPr>
        <p:txBody>
          <a:bodyPr anchorCtr="0" anchor="t" bIns="36000" lIns="36000" spcFirstLastPara="1" rIns="36000" wrap="square" tIns="36000">
            <a:spAutoFit/>
          </a:bodyPr>
          <a:lstStyle/>
          <a:p>
            <a:pPr indent="0" lvl="0" marL="228605" rtl="0" algn="l">
              <a:lnSpc>
                <a:spcPct val="130000"/>
              </a:lnSpc>
              <a:spcBef>
                <a:spcPts val="0"/>
              </a:spcBef>
              <a:spcAft>
                <a:spcPts val="0"/>
              </a:spcAft>
              <a:buClr>
                <a:srgbClr val="1B224C"/>
              </a:buClr>
              <a:buSzPts val="1600"/>
              <a:buNone/>
            </a:pPr>
            <a:r>
              <a:rPr lang="ja-JP"/>
              <a:t>今回利用したいプラン：BEGINNERプラン、STARTERプラン、PROFESSIONALプラン</a:t>
            </a:r>
            <a:endParaRPr/>
          </a:p>
        </p:txBody>
      </p:sp>
      <p:sp>
        <p:nvSpPr>
          <p:cNvPr id="257" name="Google Shape;257;g2dfce9d0e5b_3_5"/>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ja-JP"/>
              <a:t>‹#›</a:t>
            </a:fld>
            <a:endParaRPr/>
          </a:p>
        </p:txBody>
      </p:sp>
      <p:sp>
        <p:nvSpPr>
          <p:cNvPr id="258" name="Google Shape;258;g2dfce9d0e5b_3_5"/>
          <p:cNvSpPr/>
          <p:nvPr/>
        </p:nvSpPr>
        <p:spPr>
          <a:xfrm>
            <a:off x="860075" y="1642700"/>
            <a:ext cx="8160000" cy="2314500"/>
          </a:xfrm>
          <a:prstGeom prst="rect">
            <a:avLst/>
          </a:prstGeom>
          <a:solidFill>
            <a:srgbClr val="F2F2F2"/>
          </a:solidFill>
          <a:ln cap="flat" cmpd="sng" w="12700">
            <a:solidFill>
              <a:srgbClr val="F2F2F2"/>
            </a:solidFill>
            <a:prstDash val="solid"/>
            <a:miter lim="800000"/>
            <a:headEnd len="sm" w="sm" type="none"/>
            <a:tailEnd len="sm" w="sm" type="none"/>
          </a:ln>
        </p:spPr>
        <p:txBody>
          <a:bodyPr anchorCtr="0" anchor="t" bIns="216000" lIns="288000" spcFirstLastPara="1" rIns="288000" wrap="square" tIns="216000">
            <a:noAutofit/>
          </a:bodyPr>
          <a:lstStyle/>
          <a:p>
            <a:pPr indent="0" lvl="0" marL="0" marR="0" rtl="0" algn="l">
              <a:lnSpc>
                <a:spcPct val="150000"/>
              </a:lnSpc>
              <a:spcBef>
                <a:spcPts val="0"/>
              </a:spcBef>
              <a:spcAft>
                <a:spcPts val="0"/>
              </a:spcAft>
              <a:buNone/>
            </a:pPr>
            <a:r>
              <a:rPr lang="ja-JP" sz="1500">
                <a:solidFill>
                  <a:srgbClr val="1B224C"/>
                </a:solidFill>
              </a:rPr>
              <a:t>なぜこのプランなのか（利用したい機能）</a:t>
            </a:r>
            <a:endParaRPr sz="1500">
              <a:solidFill>
                <a:srgbClr val="1B224C"/>
              </a:solidFill>
            </a:endParaRPr>
          </a:p>
          <a:p>
            <a:pPr indent="-285757" lvl="0" marL="285757" marR="0" rtl="0" algn="l">
              <a:lnSpc>
                <a:spcPct val="150000"/>
              </a:lnSpc>
              <a:spcBef>
                <a:spcPts val="0"/>
              </a:spcBef>
              <a:spcAft>
                <a:spcPts val="0"/>
              </a:spcAft>
              <a:buClr>
                <a:srgbClr val="1B224C"/>
              </a:buClr>
              <a:buSzPts val="1200"/>
              <a:buFont typeface="Noto Sans Symbols"/>
              <a:buChar char="●"/>
            </a:pPr>
            <a:r>
              <a:rPr lang="ja-JP" sz="1200">
                <a:solidFill>
                  <a:srgbClr val="1B224C"/>
                </a:solidFill>
              </a:rPr>
              <a:t>利用メンバー：◯人</a:t>
            </a:r>
            <a:endParaRPr sz="1200">
              <a:solidFill>
                <a:srgbClr val="1B224C"/>
              </a:solidFill>
            </a:endParaRPr>
          </a:p>
          <a:p>
            <a:pPr indent="-285757" lvl="0" marL="285757" marR="0" rtl="0" algn="l">
              <a:lnSpc>
                <a:spcPct val="150000"/>
              </a:lnSpc>
              <a:spcBef>
                <a:spcPts val="0"/>
              </a:spcBef>
              <a:spcAft>
                <a:spcPts val="0"/>
              </a:spcAft>
              <a:buClr>
                <a:srgbClr val="1B224C"/>
              </a:buClr>
              <a:buSzPts val="1200"/>
              <a:buChar char="●"/>
            </a:pPr>
            <a:r>
              <a:rPr lang="ja-JP" sz="1200">
                <a:solidFill>
                  <a:srgbClr val="1B224C"/>
                </a:solidFill>
              </a:rPr>
              <a:t>自動メール返信機能（サンクスメール）</a:t>
            </a:r>
            <a:endParaRPr sz="1200">
              <a:solidFill>
                <a:srgbClr val="1B224C"/>
              </a:solidFill>
            </a:endParaRPr>
          </a:p>
          <a:p>
            <a:pPr indent="-285757" lvl="0" marL="285757" marR="0" rtl="0" algn="l">
              <a:lnSpc>
                <a:spcPct val="150000"/>
              </a:lnSpc>
              <a:spcBef>
                <a:spcPts val="0"/>
              </a:spcBef>
              <a:spcAft>
                <a:spcPts val="0"/>
              </a:spcAft>
              <a:buClr>
                <a:srgbClr val="1B224C"/>
              </a:buClr>
              <a:buSzPts val="1200"/>
              <a:buChar char="●"/>
            </a:pPr>
            <a:r>
              <a:rPr lang="ja-JP" sz="1200">
                <a:solidFill>
                  <a:srgbClr val="1B224C"/>
                </a:solidFill>
              </a:rPr>
              <a:t> </a:t>
            </a:r>
            <a:endParaRPr sz="1200">
              <a:solidFill>
                <a:srgbClr val="1B224C"/>
              </a:solidFill>
            </a:endParaRPr>
          </a:p>
          <a:p>
            <a:pPr indent="-285757" lvl="0" marL="285757" marR="0" rtl="0" algn="l">
              <a:lnSpc>
                <a:spcPct val="150000"/>
              </a:lnSpc>
              <a:spcBef>
                <a:spcPts val="0"/>
              </a:spcBef>
              <a:spcAft>
                <a:spcPts val="0"/>
              </a:spcAft>
              <a:buClr>
                <a:srgbClr val="1B224C"/>
              </a:buClr>
              <a:buSzPts val="1200"/>
              <a:buChar char="●"/>
            </a:pPr>
            <a:r>
              <a:rPr lang="ja-JP" sz="1200">
                <a:solidFill>
                  <a:srgbClr val="1B224C"/>
                </a:solidFill>
              </a:rPr>
              <a:t> </a:t>
            </a:r>
            <a:endParaRPr sz="1200">
              <a:solidFill>
                <a:srgbClr val="1B224C"/>
              </a:solidFill>
            </a:endParaRPr>
          </a:p>
          <a:p>
            <a:pPr indent="-285757" lvl="0" marL="285757" marR="0" rtl="0" algn="l">
              <a:lnSpc>
                <a:spcPct val="150000"/>
              </a:lnSpc>
              <a:spcBef>
                <a:spcPts val="0"/>
              </a:spcBef>
              <a:spcAft>
                <a:spcPts val="0"/>
              </a:spcAft>
              <a:buClr>
                <a:srgbClr val="1B224C"/>
              </a:buClr>
              <a:buSzPts val="1200"/>
              <a:buChar char="●"/>
            </a:pPr>
            <a:r>
              <a:rPr lang="ja-JP" sz="1200">
                <a:solidFill>
                  <a:srgbClr val="1B224C"/>
                </a:solidFill>
              </a:rPr>
              <a:t> </a:t>
            </a:r>
            <a:endParaRPr sz="1200">
              <a:solidFill>
                <a:srgbClr val="1B224C"/>
              </a:solidFill>
            </a:endParaRPr>
          </a:p>
          <a:p>
            <a:pPr indent="-285757" lvl="0" marL="285757" marR="0" rtl="0" algn="l">
              <a:lnSpc>
                <a:spcPct val="150000"/>
              </a:lnSpc>
              <a:spcBef>
                <a:spcPts val="0"/>
              </a:spcBef>
              <a:spcAft>
                <a:spcPts val="0"/>
              </a:spcAft>
              <a:buClr>
                <a:srgbClr val="1B224C"/>
              </a:buClr>
              <a:buSzPts val="1200"/>
              <a:buChar char="●"/>
            </a:pPr>
            <a:r>
              <a:t/>
            </a:r>
            <a:endParaRPr sz="1200">
              <a:solidFill>
                <a:srgbClr val="1B224C"/>
              </a:solidFill>
            </a:endParaRPr>
          </a:p>
        </p:txBody>
      </p:sp>
      <p:sp>
        <p:nvSpPr>
          <p:cNvPr id="259" name="Google Shape;259;g2dfce9d0e5b_3_5"/>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sp>
        <p:nvSpPr>
          <p:cNvPr id="260" name="Google Shape;260;g2dfce9d0e5b_3_5"/>
          <p:cNvSpPr/>
          <p:nvPr/>
        </p:nvSpPr>
        <p:spPr>
          <a:xfrm>
            <a:off x="7754250" y="293525"/>
            <a:ext cx="1923600" cy="815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MS PGothic"/>
                <a:ea typeface="MS PGothic"/>
                <a:cs typeface="MS PGothic"/>
                <a:sym typeface="MS PGothic"/>
              </a:rPr>
              <a:t>利用したいプランを</a:t>
            </a:r>
            <a:endParaRPr>
              <a:latin typeface="MS PGothic"/>
              <a:ea typeface="MS PGothic"/>
              <a:cs typeface="MS PGothic"/>
              <a:sym typeface="MS PGothic"/>
            </a:endParaRPr>
          </a:p>
          <a:p>
            <a:pPr indent="0" lvl="0" marL="0" rtl="0" algn="ctr">
              <a:spcBef>
                <a:spcPts val="0"/>
              </a:spcBef>
              <a:spcAft>
                <a:spcPts val="0"/>
              </a:spcAft>
              <a:buNone/>
            </a:pPr>
            <a:r>
              <a:rPr lang="ja-JP">
                <a:latin typeface="MS PGothic"/>
                <a:ea typeface="MS PGothic"/>
                <a:cs typeface="MS PGothic"/>
                <a:sym typeface="MS PGothic"/>
              </a:rPr>
              <a:t>1つ選んでください</a:t>
            </a:r>
            <a:endParaRPr>
              <a:latin typeface="MS PGothic"/>
              <a:ea typeface="MS PGothic"/>
              <a:cs typeface="MS PGothic"/>
              <a:sym typeface="MS PGothic"/>
            </a:endParaRPr>
          </a:p>
        </p:txBody>
      </p:sp>
      <p:sp>
        <p:nvSpPr>
          <p:cNvPr id="261" name="Google Shape;261;g2dfce9d0e5b_3_5"/>
          <p:cNvSpPr/>
          <p:nvPr/>
        </p:nvSpPr>
        <p:spPr>
          <a:xfrm>
            <a:off x="7687600" y="3341875"/>
            <a:ext cx="1990200" cy="8985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MS PGothic"/>
                <a:ea typeface="MS PGothic"/>
                <a:cs typeface="MS PGothic"/>
                <a:sym typeface="MS PGothic"/>
              </a:rPr>
              <a:t>オプション不要な方は</a:t>
            </a:r>
            <a:endParaRPr>
              <a:latin typeface="MS PGothic"/>
              <a:ea typeface="MS PGothic"/>
              <a:cs typeface="MS PGothic"/>
              <a:sym typeface="MS PGothic"/>
            </a:endParaRPr>
          </a:p>
          <a:p>
            <a:pPr indent="0" lvl="0" marL="0" rtl="0" algn="ctr">
              <a:spcBef>
                <a:spcPts val="0"/>
              </a:spcBef>
              <a:spcAft>
                <a:spcPts val="0"/>
              </a:spcAft>
              <a:buNone/>
            </a:pPr>
            <a:r>
              <a:rPr lang="ja-JP">
                <a:latin typeface="MS PGothic"/>
                <a:ea typeface="MS PGothic"/>
                <a:cs typeface="MS PGothic"/>
                <a:sym typeface="MS PGothic"/>
              </a:rPr>
              <a:t>行削除してください</a:t>
            </a:r>
            <a:endParaRPr>
              <a:latin typeface="MS PGothic"/>
              <a:ea typeface="MS PGothic"/>
              <a:cs typeface="MS PGothic"/>
              <a:sym typeface="MS PGothic"/>
            </a:endParaRPr>
          </a:p>
        </p:txBody>
      </p:sp>
      <p:graphicFrame>
        <p:nvGraphicFramePr>
          <p:cNvPr id="262" name="Google Shape;262;g2dfce9d0e5b_3_5"/>
          <p:cNvGraphicFramePr/>
          <p:nvPr/>
        </p:nvGraphicFramePr>
        <p:xfrm>
          <a:off x="925950" y="4127800"/>
          <a:ext cx="3000000" cy="3000000"/>
        </p:xfrm>
        <a:graphic>
          <a:graphicData uri="http://schemas.openxmlformats.org/drawingml/2006/table">
            <a:tbl>
              <a:tblPr>
                <a:noFill/>
                <a:tableStyleId>{BEFE744D-236B-440E-8F77-6CCA735B6099}</a:tableStyleId>
              </a:tblPr>
              <a:tblGrid>
                <a:gridCol w="4000500"/>
                <a:gridCol w="4000500"/>
              </a:tblGrid>
              <a:tr h="381000">
                <a:tc>
                  <a:txBody>
                    <a:bodyPr/>
                    <a:lstStyle/>
                    <a:p>
                      <a:pPr indent="0" lvl="0" marL="0" rtl="0" algn="l">
                        <a:spcBef>
                          <a:spcPts val="0"/>
                        </a:spcBef>
                        <a:spcAft>
                          <a:spcPts val="0"/>
                        </a:spcAft>
                        <a:buNone/>
                      </a:pPr>
                      <a:r>
                        <a:rPr lang="ja-JP">
                          <a:solidFill>
                            <a:schemeClr val="accent1"/>
                          </a:solidFill>
                        </a:rPr>
                        <a:t>初期導入費用</a:t>
                      </a:r>
                      <a:endParaRPr>
                        <a:solidFill>
                          <a:schemeClr val="accent1"/>
                        </a:solidFill>
                      </a:endParaRPr>
                    </a:p>
                  </a:txBody>
                  <a:tcPr marT="91425" marB="91425" marR="91425" marL="91425"/>
                </a:tc>
                <a:tc>
                  <a:txBody>
                    <a:bodyPr/>
                    <a:lstStyle/>
                    <a:p>
                      <a:pPr indent="0" lvl="0" marL="0" rtl="0" algn="r">
                        <a:spcBef>
                          <a:spcPts val="0"/>
                        </a:spcBef>
                        <a:spcAft>
                          <a:spcPts val="0"/>
                        </a:spcAft>
                        <a:buNone/>
                      </a:pPr>
                      <a:r>
                        <a:rPr lang="ja-JP">
                          <a:solidFill>
                            <a:schemeClr val="accent1"/>
                          </a:solidFill>
                        </a:rPr>
                        <a:t>0円</a:t>
                      </a:r>
                      <a:endParaRPr>
                        <a:solidFill>
                          <a:schemeClr val="accent1"/>
                        </a:solidFill>
                      </a:endParaRPr>
                    </a:p>
                  </a:txBody>
                  <a:tcPr marT="91425" marB="91425" marR="91425" marL="91425"/>
                </a:tc>
              </a:tr>
              <a:tr h="381000">
                <a:tc>
                  <a:txBody>
                    <a:bodyPr/>
                    <a:lstStyle/>
                    <a:p>
                      <a:pPr indent="0" lvl="0" marL="0" rtl="0" algn="l">
                        <a:spcBef>
                          <a:spcPts val="0"/>
                        </a:spcBef>
                        <a:spcAft>
                          <a:spcPts val="0"/>
                        </a:spcAft>
                        <a:buNone/>
                      </a:pPr>
                      <a:r>
                        <a:rPr lang="ja-JP">
                          <a:solidFill>
                            <a:schemeClr val="accent1"/>
                          </a:solidFill>
                        </a:rPr>
                        <a:t>月額料金</a:t>
                      </a:r>
                      <a:endParaRPr>
                        <a:solidFill>
                          <a:schemeClr val="accent1"/>
                        </a:solidFill>
                      </a:endParaRPr>
                    </a:p>
                  </a:txBody>
                  <a:tcPr marT="91425" marB="91425" marR="91425" marL="91425"/>
                </a:tc>
                <a:tc>
                  <a:txBody>
                    <a:bodyPr/>
                    <a:lstStyle/>
                    <a:p>
                      <a:pPr indent="0" lvl="0" marL="0" rtl="0" algn="r">
                        <a:spcBef>
                          <a:spcPts val="0"/>
                        </a:spcBef>
                        <a:spcAft>
                          <a:spcPts val="0"/>
                        </a:spcAft>
                        <a:buNone/>
                      </a:pPr>
                      <a:r>
                        <a:rPr lang="ja-JP">
                          <a:solidFill>
                            <a:schemeClr val="accent1"/>
                          </a:solidFill>
                        </a:rPr>
                        <a:t>円</a:t>
                      </a:r>
                      <a:endParaRPr>
                        <a:solidFill>
                          <a:schemeClr val="accent1"/>
                        </a:solidFill>
                      </a:endParaRPr>
                    </a:p>
                  </a:txBody>
                  <a:tcPr marT="91425" marB="91425" marR="91425" marL="91425"/>
                </a:tc>
              </a:tr>
              <a:tr h="381000">
                <a:tc>
                  <a:txBody>
                    <a:bodyPr/>
                    <a:lstStyle/>
                    <a:p>
                      <a:pPr indent="0" lvl="0" marL="0" rtl="0" algn="l">
                        <a:spcBef>
                          <a:spcPts val="0"/>
                        </a:spcBef>
                        <a:spcAft>
                          <a:spcPts val="0"/>
                        </a:spcAft>
                        <a:buNone/>
                      </a:pPr>
                      <a:r>
                        <a:rPr lang="ja-JP">
                          <a:solidFill>
                            <a:schemeClr val="accent1"/>
                          </a:solidFill>
                        </a:rPr>
                        <a:t>オプション料金</a:t>
                      </a:r>
                      <a:endParaRPr>
                        <a:solidFill>
                          <a:schemeClr val="accent1"/>
                        </a:solidFill>
                      </a:endParaRPr>
                    </a:p>
                  </a:txBody>
                  <a:tcPr marT="91425" marB="91425" marR="91425" marL="91425"/>
                </a:tc>
                <a:tc>
                  <a:txBody>
                    <a:bodyPr/>
                    <a:lstStyle/>
                    <a:p>
                      <a:pPr indent="0" lvl="0" marL="0" rtl="0" algn="r">
                        <a:spcBef>
                          <a:spcPts val="0"/>
                        </a:spcBef>
                        <a:spcAft>
                          <a:spcPts val="0"/>
                        </a:spcAft>
                        <a:buNone/>
                      </a:pPr>
                      <a:r>
                        <a:rPr lang="ja-JP">
                          <a:solidFill>
                            <a:schemeClr val="accent1"/>
                          </a:solidFill>
                        </a:rPr>
                        <a:t>円</a:t>
                      </a:r>
                      <a:endParaRPr>
                        <a:solidFill>
                          <a:schemeClr val="accent1"/>
                        </a:solidFill>
                      </a:endParaRPr>
                    </a:p>
                  </a:txBody>
                  <a:tcPr marT="91425" marB="91425" marR="91425" marL="91425"/>
                </a:tc>
              </a:tr>
              <a:tr h="381000">
                <a:tc>
                  <a:txBody>
                    <a:bodyPr/>
                    <a:lstStyle/>
                    <a:p>
                      <a:pPr indent="0" lvl="0" marL="0" rtl="0" algn="l">
                        <a:spcBef>
                          <a:spcPts val="0"/>
                        </a:spcBef>
                        <a:spcAft>
                          <a:spcPts val="0"/>
                        </a:spcAft>
                        <a:buNone/>
                      </a:pPr>
                      <a:r>
                        <a:rPr lang="ja-JP">
                          <a:solidFill>
                            <a:schemeClr val="accent1"/>
                          </a:solidFill>
                        </a:rPr>
                        <a:t>月額合計</a:t>
                      </a:r>
                      <a:endParaRPr>
                        <a:solidFill>
                          <a:schemeClr val="accent1"/>
                        </a:solidFill>
                      </a:endParaRPr>
                    </a:p>
                  </a:txBody>
                  <a:tcPr marT="91425" marB="91425" marR="91425" marL="91425">
                    <a:solidFill>
                      <a:srgbClr val="F2F2F2"/>
                    </a:solidFill>
                  </a:tcPr>
                </a:tc>
                <a:tc>
                  <a:txBody>
                    <a:bodyPr/>
                    <a:lstStyle/>
                    <a:p>
                      <a:pPr indent="0" lvl="0" marL="0" rtl="0" algn="r">
                        <a:spcBef>
                          <a:spcPts val="0"/>
                        </a:spcBef>
                        <a:spcAft>
                          <a:spcPts val="0"/>
                        </a:spcAft>
                        <a:buNone/>
                      </a:pPr>
                      <a:r>
                        <a:rPr lang="ja-JP">
                          <a:solidFill>
                            <a:schemeClr val="accent1"/>
                          </a:solidFill>
                        </a:rPr>
                        <a:t>円</a:t>
                      </a:r>
                      <a:endParaRPr>
                        <a:solidFill>
                          <a:schemeClr val="accent1"/>
                        </a:solidFill>
                      </a:endParaRPr>
                    </a:p>
                  </a:txBody>
                  <a:tcPr marT="91425" marB="91425" marR="91425" marL="91425">
                    <a:solidFill>
                      <a:srgbClr val="F2F2F2"/>
                    </a:solidFill>
                  </a:tcPr>
                </a:tc>
              </a:tr>
              <a:tr h="381000">
                <a:tc>
                  <a:txBody>
                    <a:bodyPr/>
                    <a:lstStyle/>
                    <a:p>
                      <a:pPr indent="0" lvl="0" marL="0" rtl="0" algn="l">
                        <a:spcBef>
                          <a:spcPts val="0"/>
                        </a:spcBef>
                        <a:spcAft>
                          <a:spcPts val="0"/>
                        </a:spcAft>
                        <a:buNone/>
                      </a:pPr>
                      <a:r>
                        <a:rPr lang="ja-JP">
                          <a:solidFill>
                            <a:schemeClr val="accent1"/>
                          </a:solidFill>
                        </a:rPr>
                        <a:t>◯</a:t>
                      </a:r>
                      <a:r>
                        <a:rPr lang="ja-JP">
                          <a:solidFill>
                            <a:schemeClr val="accent1"/>
                          </a:solidFill>
                        </a:rPr>
                        <a:t>ヶ月合計</a:t>
                      </a:r>
                      <a:endParaRPr>
                        <a:solidFill>
                          <a:schemeClr val="accent1"/>
                        </a:solidFill>
                      </a:endParaRPr>
                    </a:p>
                  </a:txBody>
                  <a:tcPr marT="91425" marB="91425" marR="91425" marL="91425">
                    <a:solidFill>
                      <a:srgbClr val="F2F2F2"/>
                    </a:solidFill>
                  </a:tcPr>
                </a:tc>
                <a:tc>
                  <a:txBody>
                    <a:bodyPr/>
                    <a:lstStyle/>
                    <a:p>
                      <a:pPr indent="0" lvl="0" marL="0" rtl="0" algn="r">
                        <a:spcBef>
                          <a:spcPts val="0"/>
                        </a:spcBef>
                        <a:spcAft>
                          <a:spcPts val="0"/>
                        </a:spcAft>
                        <a:buNone/>
                      </a:pPr>
                      <a:r>
                        <a:rPr lang="ja-JP">
                          <a:solidFill>
                            <a:schemeClr val="accent1"/>
                          </a:solidFill>
                        </a:rPr>
                        <a:t>円</a:t>
                      </a:r>
                      <a:endParaRPr>
                        <a:solidFill>
                          <a:schemeClr val="accent1"/>
                        </a:solidFill>
                      </a:endParaRPr>
                    </a:p>
                  </a:txBody>
                  <a:tcPr marT="91425" marB="91425" marR="91425" marL="91425">
                    <a:solidFill>
                      <a:srgbClr val="F2F2F2"/>
                    </a:solidFill>
                  </a:tcPr>
                </a:tc>
              </a:tr>
            </a:tbl>
          </a:graphicData>
        </a:graphic>
      </p:graphicFrame>
      <p:sp>
        <p:nvSpPr>
          <p:cNvPr id="263" name="Google Shape;263;g2dfce9d0e5b_3_5"/>
          <p:cNvSpPr/>
          <p:nvPr/>
        </p:nvSpPr>
        <p:spPr>
          <a:xfrm>
            <a:off x="7754250" y="1787100"/>
            <a:ext cx="1923600" cy="8985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MS PGothic"/>
                <a:ea typeface="MS PGothic"/>
                <a:cs typeface="MS PGothic"/>
                <a:sym typeface="MS PGothic"/>
              </a:rPr>
              <a:t>貴社で</a:t>
            </a:r>
            <a:r>
              <a:rPr lang="ja-JP">
                <a:latin typeface="MS PGothic"/>
                <a:ea typeface="MS PGothic"/>
                <a:cs typeface="MS PGothic"/>
                <a:sym typeface="MS PGothic"/>
              </a:rPr>
              <a:t>プランの決め手となった</a:t>
            </a:r>
            <a:r>
              <a:rPr lang="ja-JP">
                <a:latin typeface="MS PGothic"/>
                <a:ea typeface="MS PGothic"/>
                <a:cs typeface="MS PGothic"/>
                <a:sym typeface="MS PGothic"/>
              </a:rPr>
              <a:t>機能を</a:t>
            </a:r>
            <a:endParaRPr>
              <a:latin typeface="MS PGothic"/>
              <a:ea typeface="MS PGothic"/>
              <a:cs typeface="MS PGothic"/>
              <a:sym typeface="MS PGothic"/>
            </a:endParaRPr>
          </a:p>
          <a:p>
            <a:pPr indent="0" lvl="0" marL="0" rtl="0" algn="ctr">
              <a:spcBef>
                <a:spcPts val="0"/>
              </a:spcBef>
              <a:spcAft>
                <a:spcPts val="0"/>
              </a:spcAft>
              <a:buNone/>
            </a:pPr>
            <a:r>
              <a:rPr lang="ja-JP">
                <a:latin typeface="MS PGothic"/>
                <a:ea typeface="MS PGothic"/>
                <a:cs typeface="MS PGothic"/>
                <a:sym typeface="MS PGothic"/>
              </a:rPr>
              <a:t>記載してください</a:t>
            </a:r>
            <a:endParaRPr>
              <a:latin typeface="MS PGothic"/>
              <a:ea typeface="MS PGothic"/>
              <a:cs typeface="MS PGothic"/>
              <a:sym typeface="MS PGothic"/>
            </a:endParaRPr>
          </a:p>
        </p:txBody>
      </p:sp>
      <p:sp>
        <p:nvSpPr>
          <p:cNvPr id="264" name="Google Shape;264;g2dfce9d0e5b_3_5"/>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dfce9d0e5b_4_17"/>
          <p:cNvSpPr txBox="1"/>
          <p:nvPr>
            <p:ph type="title"/>
          </p:nvPr>
        </p:nvSpPr>
        <p:spPr>
          <a:xfrm>
            <a:off x="597000" y="360000"/>
            <a:ext cx="8712000" cy="360000"/>
          </a:xfrm>
          <a:prstGeom prst="rect">
            <a:avLst/>
          </a:prstGeom>
          <a:noFill/>
          <a:ln>
            <a:noFill/>
          </a:ln>
        </p:spPr>
        <p:txBody>
          <a:bodyPr anchorCtr="0" anchor="ctr" bIns="36000" lIns="36000" spcFirstLastPara="1" rIns="36000" wrap="square" tIns="72000">
            <a:normAutofit fontScale="90000"/>
          </a:bodyPr>
          <a:lstStyle/>
          <a:p>
            <a:pPr indent="0" lvl="0" marL="0" rtl="0" algn="ctr">
              <a:lnSpc>
                <a:spcPct val="90000"/>
              </a:lnSpc>
              <a:spcBef>
                <a:spcPts val="0"/>
              </a:spcBef>
              <a:spcAft>
                <a:spcPts val="0"/>
              </a:spcAft>
              <a:buClr>
                <a:srgbClr val="1B224C"/>
              </a:buClr>
              <a:buSzPct val="111110"/>
              <a:buFont typeface="Arial"/>
              <a:buNone/>
            </a:pPr>
            <a:r>
              <a:rPr lang="ja-JP"/>
              <a:t>今後のスケジュール</a:t>
            </a:r>
            <a:endParaRPr/>
          </a:p>
        </p:txBody>
      </p:sp>
      <p:sp>
        <p:nvSpPr>
          <p:cNvPr id="270" name="Google Shape;270;g2dfce9d0e5b_4_17"/>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ja-JP"/>
              <a:t>‹#›</a:t>
            </a:fld>
            <a:endParaRPr/>
          </a:p>
        </p:txBody>
      </p:sp>
      <p:sp>
        <p:nvSpPr>
          <p:cNvPr id="271" name="Google Shape;271;g2dfce9d0e5b_4_17"/>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sp>
        <p:nvSpPr>
          <p:cNvPr id="272" name="Google Shape;272;g2dfce9d0e5b_4_17"/>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273" name="Google Shape;273;g2dfce9d0e5b_4_17"/>
          <p:cNvSpPr/>
          <p:nvPr/>
        </p:nvSpPr>
        <p:spPr>
          <a:xfrm>
            <a:off x="1849150" y="1208038"/>
            <a:ext cx="2504400" cy="499800"/>
          </a:xfrm>
          <a:prstGeom prst="chevron">
            <a:avLst>
              <a:gd fmla="val 50000"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74" name="Google Shape;274;g2dfce9d0e5b_4_17"/>
          <p:cNvSpPr txBox="1"/>
          <p:nvPr/>
        </p:nvSpPr>
        <p:spPr>
          <a:xfrm>
            <a:off x="2281150" y="1242388"/>
            <a:ext cx="1697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JP" sz="1600">
                <a:solidFill>
                  <a:srgbClr val="1B224C"/>
                </a:solidFill>
              </a:rPr>
              <a:t>無料トライアル</a:t>
            </a:r>
            <a:endParaRPr b="1" sz="1600">
              <a:solidFill>
                <a:srgbClr val="1B224C"/>
              </a:solidFill>
            </a:endParaRPr>
          </a:p>
        </p:txBody>
      </p:sp>
      <p:sp>
        <p:nvSpPr>
          <p:cNvPr id="275" name="Google Shape;275;g2dfce9d0e5b_4_17"/>
          <p:cNvSpPr/>
          <p:nvPr/>
        </p:nvSpPr>
        <p:spPr>
          <a:xfrm>
            <a:off x="4353550" y="1208038"/>
            <a:ext cx="5008500" cy="499800"/>
          </a:xfrm>
          <a:prstGeom prst="chevron">
            <a:avLst>
              <a:gd fmla="val 50000"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276" name="Google Shape;276;g2dfce9d0e5b_4_17"/>
          <p:cNvSpPr txBox="1"/>
          <p:nvPr/>
        </p:nvSpPr>
        <p:spPr>
          <a:xfrm>
            <a:off x="5994200" y="1242388"/>
            <a:ext cx="1697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ja-JP" sz="1600">
                <a:solidFill>
                  <a:srgbClr val="1B224C"/>
                </a:solidFill>
              </a:rPr>
              <a:t>本運用開始</a:t>
            </a:r>
            <a:endParaRPr b="1" sz="1600">
              <a:solidFill>
                <a:srgbClr val="1B224C"/>
              </a:solidFill>
            </a:endParaRPr>
          </a:p>
        </p:txBody>
      </p:sp>
      <p:graphicFrame>
        <p:nvGraphicFramePr>
          <p:cNvPr id="277" name="Google Shape;277;g2dfce9d0e5b_4_17"/>
          <p:cNvGraphicFramePr/>
          <p:nvPr/>
        </p:nvGraphicFramePr>
        <p:xfrm>
          <a:off x="1215975" y="1957863"/>
          <a:ext cx="3000000" cy="3000000"/>
        </p:xfrm>
        <a:graphic>
          <a:graphicData uri="http://schemas.openxmlformats.org/drawingml/2006/table">
            <a:tbl>
              <a:tblPr>
                <a:noFill/>
                <a:tableStyleId>{BEFE744D-236B-440E-8F77-6CCA735B6099}</a:tableStyleId>
              </a:tblPr>
              <a:tblGrid>
                <a:gridCol w="1163725"/>
                <a:gridCol w="1163725"/>
                <a:gridCol w="1163725"/>
                <a:gridCol w="1163725"/>
                <a:gridCol w="1163725"/>
                <a:gridCol w="1163725"/>
                <a:gridCol w="1163725"/>
              </a:tblGrid>
              <a:tr h="516600">
                <a:tc>
                  <a:txBody>
                    <a:bodyPr/>
                    <a:lstStyle/>
                    <a:p>
                      <a:pPr indent="0" lvl="0" marL="0" rtl="0" algn="ctr">
                        <a:spcBef>
                          <a:spcPts val="0"/>
                        </a:spcBef>
                        <a:spcAft>
                          <a:spcPts val="0"/>
                        </a:spcAft>
                        <a:buNone/>
                      </a:pPr>
                      <a:r>
                        <a:rPr b="1" lang="ja-JP">
                          <a:solidFill>
                            <a:schemeClr val="lt1"/>
                          </a:solidFill>
                        </a:rPr>
                        <a:t>今週</a:t>
                      </a:r>
                      <a:endParaRPr b="1">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chemeClr val="lt1"/>
                          </a:solidFill>
                        </a:rPr>
                        <a:t>1週間後</a:t>
                      </a:r>
                      <a:endParaRPr b="1">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chemeClr val="lt1"/>
                          </a:solidFill>
                        </a:rPr>
                        <a:t>2週間後</a:t>
                      </a:r>
                      <a:endParaRPr b="1">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chemeClr val="lt1"/>
                          </a:solidFill>
                        </a:rPr>
                        <a:t>1ヶ月後</a:t>
                      </a:r>
                      <a:endParaRPr b="1">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chemeClr val="lt1"/>
                          </a:solidFill>
                        </a:rPr>
                        <a:t>2ヶ月後</a:t>
                      </a:r>
                      <a:endParaRPr b="1">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chemeClr val="lt1"/>
                          </a:solidFill>
                        </a:rPr>
                        <a:t>3ヶ月後</a:t>
                      </a:r>
                      <a:endParaRPr b="1">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chemeClr val="lt1"/>
                          </a:solidFill>
                        </a:rPr>
                        <a:t>半年後</a:t>
                      </a:r>
                      <a:endParaRPr b="1">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solidFill>
                      <a:prstDash val="solid"/>
                      <a:round/>
                      <a:headEnd len="sm" w="sm" type="none"/>
                      <a:tailEnd len="sm" w="sm" type="none"/>
                    </a:lnB>
                    <a:solidFill>
                      <a:srgbClr val="32ACCA"/>
                    </a:solidFill>
                  </a:tcPr>
                </a:tc>
              </a:tr>
            </a:tbl>
          </a:graphicData>
        </a:graphic>
      </p:graphicFrame>
      <p:cxnSp>
        <p:nvCxnSpPr>
          <p:cNvPr id="278" name="Google Shape;278;g2dfce9d0e5b_4_17"/>
          <p:cNvCxnSpPr/>
          <p:nvPr/>
        </p:nvCxnSpPr>
        <p:spPr>
          <a:xfrm>
            <a:off x="6430600" y="5052450"/>
            <a:ext cx="2635200" cy="0"/>
          </a:xfrm>
          <a:prstGeom prst="straightConnector1">
            <a:avLst/>
          </a:prstGeom>
          <a:noFill/>
          <a:ln cap="flat" cmpd="sng" w="28575">
            <a:solidFill>
              <a:srgbClr val="32ACCA"/>
            </a:solidFill>
            <a:prstDash val="solid"/>
            <a:round/>
            <a:headEnd len="med" w="med" type="oval"/>
            <a:tailEnd len="med" w="med" type="triangle"/>
          </a:ln>
        </p:spPr>
      </p:cxnSp>
      <p:sp>
        <p:nvSpPr>
          <p:cNvPr id="279" name="Google Shape;279;g2dfce9d0e5b_4_17"/>
          <p:cNvSpPr txBox="1"/>
          <p:nvPr/>
        </p:nvSpPr>
        <p:spPr>
          <a:xfrm>
            <a:off x="5870875" y="4587175"/>
            <a:ext cx="2997600" cy="18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ja-JP" sz="1100">
                <a:solidFill>
                  <a:srgbClr val="1B224C"/>
                </a:solidFill>
                <a:latin typeface="MS PGothic"/>
                <a:ea typeface="MS PGothic"/>
                <a:cs typeface="MS PGothic"/>
                <a:sym typeface="MS PGothic"/>
              </a:rPr>
              <a:t>月額料金支払い</a:t>
            </a:r>
            <a:r>
              <a:rPr b="1" lang="ja-JP" sz="1100">
                <a:solidFill>
                  <a:srgbClr val="1B224C"/>
                </a:solidFill>
                <a:latin typeface="MS PGothic"/>
                <a:ea typeface="MS PGothic"/>
                <a:cs typeface="MS PGothic"/>
                <a:sym typeface="MS PGothic"/>
              </a:rPr>
              <a:t>開始〜YY年MM月更新検討</a:t>
            </a:r>
            <a:endParaRPr b="1" sz="1100">
              <a:solidFill>
                <a:srgbClr val="1B224C"/>
              </a:solidFill>
              <a:latin typeface="MS PGothic"/>
              <a:ea typeface="MS PGothic"/>
              <a:cs typeface="MS PGothic"/>
              <a:sym typeface="MS PGothic"/>
            </a:endParaRPr>
          </a:p>
          <a:p>
            <a:pPr indent="0" lvl="0" marL="0" rtl="0" algn="l">
              <a:spcBef>
                <a:spcPts val="0"/>
              </a:spcBef>
              <a:spcAft>
                <a:spcPts val="0"/>
              </a:spcAft>
              <a:buNone/>
            </a:pPr>
            <a:r>
              <a:rPr b="1" lang="ja-JP" sz="1100">
                <a:solidFill>
                  <a:srgbClr val="1B224C"/>
                </a:solidFill>
                <a:latin typeface="MS PGothic"/>
                <a:ea typeface="MS PGothic"/>
                <a:cs typeface="MS PGothic"/>
                <a:sym typeface="MS PGothic"/>
              </a:rPr>
              <a:t>〇〇</a:t>
            </a:r>
            <a:r>
              <a:rPr b="1" lang="ja-JP" sz="1100">
                <a:solidFill>
                  <a:schemeClr val="dk1"/>
                </a:solidFill>
                <a:latin typeface="MS PGothic"/>
                <a:ea typeface="MS PGothic"/>
                <a:cs typeface="MS PGothic"/>
                <a:sym typeface="MS PGothic"/>
              </a:rPr>
              <a:t>〇〇〇</a:t>
            </a:r>
            <a:r>
              <a:rPr b="1" lang="ja-JP" sz="1100">
                <a:solidFill>
                  <a:srgbClr val="1B224C"/>
                </a:solidFill>
                <a:latin typeface="MS PGothic"/>
                <a:ea typeface="MS PGothic"/>
                <a:cs typeface="MS PGothic"/>
                <a:sym typeface="MS PGothic"/>
              </a:rPr>
              <a:t>円／月</a:t>
            </a:r>
            <a:endParaRPr b="1" sz="1100">
              <a:solidFill>
                <a:srgbClr val="1B224C"/>
              </a:solidFill>
              <a:latin typeface="MS PGothic"/>
              <a:ea typeface="MS PGothic"/>
              <a:cs typeface="MS PGothic"/>
              <a:sym typeface="MS PGothic"/>
            </a:endParaRPr>
          </a:p>
        </p:txBody>
      </p:sp>
      <p:sp>
        <p:nvSpPr>
          <p:cNvPr id="280" name="Google Shape;280;g2dfce9d0e5b_4_17"/>
          <p:cNvSpPr/>
          <p:nvPr/>
        </p:nvSpPr>
        <p:spPr>
          <a:xfrm>
            <a:off x="7592525" y="560800"/>
            <a:ext cx="1923600" cy="17943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ja-JP">
                <a:latin typeface="MS PGothic"/>
                <a:ea typeface="MS PGothic"/>
                <a:cs typeface="MS PGothic"/>
                <a:sym typeface="MS PGothic"/>
              </a:rPr>
              <a:t>導入フロー・スケジュール・Todoを記載します。</a:t>
            </a:r>
            <a:endParaRPr>
              <a:latin typeface="MS PGothic"/>
              <a:ea typeface="MS PGothic"/>
              <a:cs typeface="MS PGothic"/>
              <a:sym typeface="MS PGothic"/>
            </a:endParaRPr>
          </a:p>
          <a:p>
            <a:pPr indent="0" lvl="0" marL="0" rtl="0" algn="l">
              <a:spcBef>
                <a:spcPts val="0"/>
              </a:spcBef>
              <a:spcAft>
                <a:spcPts val="0"/>
              </a:spcAft>
              <a:buNone/>
            </a:pPr>
            <a:r>
              <a:rPr lang="ja-JP">
                <a:latin typeface="MS PGothic"/>
                <a:ea typeface="MS PGothic"/>
                <a:cs typeface="MS PGothic"/>
                <a:sym typeface="MS PGothic"/>
              </a:rPr>
              <a:t>貴社でのスケジュール</a:t>
            </a:r>
            <a:r>
              <a:rPr lang="ja-JP">
                <a:latin typeface="MS PGothic"/>
                <a:ea typeface="MS PGothic"/>
                <a:cs typeface="MS PGothic"/>
                <a:sym typeface="MS PGothic"/>
              </a:rPr>
              <a:t>記載にご活用ください。</a:t>
            </a:r>
            <a:endParaRPr>
              <a:latin typeface="MS PGothic"/>
              <a:ea typeface="MS PGothic"/>
              <a:cs typeface="MS PGothic"/>
              <a:sym typeface="MS PGothic"/>
            </a:endParaRPr>
          </a:p>
        </p:txBody>
      </p:sp>
      <p:sp>
        <p:nvSpPr>
          <p:cNvPr id="281" name="Google Shape;281;g2dfce9d0e5b_4_17"/>
          <p:cNvSpPr txBox="1"/>
          <p:nvPr/>
        </p:nvSpPr>
        <p:spPr>
          <a:xfrm>
            <a:off x="87650" y="3546863"/>
            <a:ext cx="1018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JP" sz="1600">
                <a:solidFill>
                  <a:srgbClr val="1B224C"/>
                </a:solidFill>
              </a:rPr>
              <a:t>formrun</a:t>
            </a:r>
            <a:r>
              <a:rPr b="1" lang="ja-JP" sz="1600">
                <a:solidFill>
                  <a:srgbClr val="1B224C"/>
                </a:solidFill>
              </a:rPr>
              <a:t>導入</a:t>
            </a:r>
            <a:endParaRPr b="1" sz="1600">
              <a:solidFill>
                <a:srgbClr val="1B224C"/>
              </a:solidFill>
            </a:endParaRPr>
          </a:p>
        </p:txBody>
      </p:sp>
      <p:graphicFrame>
        <p:nvGraphicFramePr>
          <p:cNvPr id="282" name="Google Shape;282;g2dfce9d0e5b_4_17"/>
          <p:cNvGraphicFramePr/>
          <p:nvPr/>
        </p:nvGraphicFramePr>
        <p:xfrm>
          <a:off x="1215975" y="2617688"/>
          <a:ext cx="3000000" cy="3000000"/>
        </p:xfrm>
        <a:graphic>
          <a:graphicData uri="http://schemas.openxmlformats.org/drawingml/2006/table">
            <a:tbl>
              <a:tblPr>
                <a:noFill/>
                <a:tableStyleId>{BEFE744D-236B-440E-8F77-6CCA735B6099}</a:tableStyleId>
              </a:tblPr>
              <a:tblGrid>
                <a:gridCol w="1163725"/>
                <a:gridCol w="1163725"/>
                <a:gridCol w="1163725"/>
                <a:gridCol w="1163725"/>
                <a:gridCol w="1163725"/>
                <a:gridCol w="1163725"/>
                <a:gridCol w="1163725"/>
              </a:tblGrid>
              <a:tr h="541275">
                <a:tc>
                  <a:txBody>
                    <a:bodyPr/>
                    <a:lstStyle/>
                    <a:p>
                      <a:pPr indent="0" lvl="0" marL="0" rtl="0" algn="ctr">
                        <a:spcBef>
                          <a:spcPts val="0"/>
                        </a:spcBef>
                        <a:spcAft>
                          <a:spcPts val="0"/>
                        </a:spcAft>
                        <a:buNone/>
                      </a:pPr>
                      <a:r>
                        <a:rPr b="1" lang="ja-JP">
                          <a:solidFill>
                            <a:srgbClr val="FFFFFF"/>
                          </a:solidFill>
                        </a:rPr>
                        <a:t>YYYY / MM</a:t>
                      </a:r>
                      <a:endParaRPr b="1">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rgbClr val="FFFFFF"/>
                          </a:solidFill>
                        </a:rPr>
                        <a:t>YYYY / MM</a:t>
                      </a:r>
                      <a:endParaRPr b="1">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rgbClr val="FFFFFF"/>
                          </a:solidFill>
                        </a:rPr>
                        <a:t>YYYY / MM</a:t>
                      </a:r>
                      <a:endParaRPr b="1">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rgbClr val="FFFFFF"/>
                          </a:solidFill>
                        </a:rPr>
                        <a:t>YYYY / MM</a:t>
                      </a:r>
                      <a:endParaRPr b="1">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rgbClr val="FFFFFF"/>
                          </a:solidFill>
                        </a:rPr>
                        <a:t>YYYY / MM</a:t>
                      </a:r>
                      <a:endParaRPr b="1">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rgbClr val="FFFFFF"/>
                          </a:solidFill>
                        </a:rPr>
                        <a:t>YYYY / MM</a:t>
                      </a:r>
                      <a:endParaRPr b="1">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ACCA"/>
                    </a:solidFill>
                  </a:tcPr>
                </a:tc>
                <a:tc>
                  <a:txBody>
                    <a:bodyPr/>
                    <a:lstStyle/>
                    <a:p>
                      <a:pPr indent="0" lvl="0" marL="0" rtl="0" algn="ctr">
                        <a:spcBef>
                          <a:spcPts val="0"/>
                        </a:spcBef>
                        <a:spcAft>
                          <a:spcPts val="0"/>
                        </a:spcAft>
                        <a:buNone/>
                      </a:pPr>
                      <a:r>
                        <a:rPr b="1" lang="ja-JP">
                          <a:solidFill>
                            <a:srgbClr val="FFFFFF"/>
                          </a:solidFill>
                        </a:rPr>
                        <a:t>YYYY / MM</a:t>
                      </a:r>
                      <a:endParaRPr b="1">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ACCA"/>
                    </a:solidFill>
                  </a:tcPr>
                </a:tc>
              </a:tr>
            </a:tbl>
          </a:graphicData>
        </a:graphic>
      </p:graphicFrame>
      <p:sp>
        <p:nvSpPr>
          <p:cNvPr id="283" name="Google Shape;283;g2dfce9d0e5b_4_17"/>
          <p:cNvSpPr/>
          <p:nvPr/>
        </p:nvSpPr>
        <p:spPr>
          <a:xfrm>
            <a:off x="1215975" y="3582125"/>
            <a:ext cx="1487100" cy="711300"/>
          </a:xfrm>
          <a:prstGeom prst="chevron">
            <a:avLst>
              <a:gd fmla="val 50000"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MS PGothic"/>
              <a:ea typeface="MS PGothic"/>
              <a:cs typeface="MS PGothic"/>
              <a:sym typeface="MS PGothic"/>
            </a:endParaRPr>
          </a:p>
        </p:txBody>
      </p:sp>
      <p:sp>
        <p:nvSpPr>
          <p:cNvPr id="284" name="Google Shape;284;g2dfce9d0e5b_4_17"/>
          <p:cNvSpPr txBox="1"/>
          <p:nvPr/>
        </p:nvSpPr>
        <p:spPr>
          <a:xfrm>
            <a:off x="1584375" y="3591425"/>
            <a:ext cx="978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JP" sz="1100">
                <a:solidFill>
                  <a:srgbClr val="1B224C"/>
                </a:solidFill>
              </a:rPr>
              <a:t>無</a:t>
            </a:r>
            <a:r>
              <a:rPr b="1" lang="ja-JP" sz="1100">
                <a:solidFill>
                  <a:srgbClr val="1B224C"/>
                </a:solidFill>
              </a:rPr>
              <a:t>料登録</a:t>
            </a:r>
            <a:endParaRPr b="1" sz="1100">
              <a:solidFill>
                <a:srgbClr val="1B224C"/>
              </a:solidFill>
            </a:endParaRPr>
          </a:p>
          <a:p>
            <a:pPr indent="0" lvl="0" marL="0" rtl="0" algn="l">
              <a:spcBef>
                <a:spcPts val="0"/>
              </a:spcBef>
              <a:spcAft>
                <a:spcPts val="0"/>
              </a:spcAft>
              <a:buNone/>
            </a:pPr>
            <a:r>
              <a:rPr b="1" lang="ja-JP" sz="1100">
                <a:solidFill>
                  <a:srgbClr val="1B224C"/>
                </a:solidFill>
              </a:rPr>
              <a:t>機能理解</a:t>
            </a:r>
            <a:endParaRPr b="1" sz="1100">
              <a:solidFill>
                <a:srgbClr val="1B224C"/>
              </a:solidFill>
            </a:endParaRPr>
          </a:p>
          <a:p>
            <a:pPr indent="0" lvl="0" marL="0" rtl="0" algn="l">
              <a:spcBef>
                <a:spcPts val="0"/>
              </a:spcBef>
              <a:spcAft>
                <a:spcPts val="0"/>
              </a:spcAft>
              <a:buNone/>
            </a:pPr>
            <a:r>
              <a:rPr b="1" lang="ja-JP" sz="1100">
                <a:solidFill>
                  <a:srgbClr val="1B224C"/>
                </a:solidFill>
              </a:rPr>
              <a:t>他社比較</a:t>
            </a:r>
            <a:endParaRPr b="1" sz="1100">
              <a:solidFill>
                <a:srgbClr val="1B224C"/>
              </a:solidFill>
            </a:endParaRPr>
          </a:p>
        </p:txBody>
      </p:sp>
      <p:sp>
        <p:nvSpPr>
          <p:cNvPr id="285" name="Google Shape;285;g2dfce9d0e5b_4_17"/>
          <p:cNvSpPr/>
          <p:nvPr/>
        </p:nvSpPr>
        <p:spPr>
          <a:xfrm>
            <a:off x="2739911" y="3582125"/>
            <a:ext cx="1487100" cy="711300"/>
          </a:xfrm>
          <a:prstGeom prst="chevron">
            <a:avLst>
              <a:gd fmla="val 50000"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MS PGothic"/>
              <a:ea typeface="MS PGothic"/>
              <a:cs typeface="MS PGothic"/>
              <a:sym typeface="MS PGothic"/>
            </a:endParaRPr>
          </a:p>
        </p:txBody>
      </p:sp>
      <p:sp>
        <p:nvSpPr>
          <p:cNvPr id="286" name="Google Shape;286;g2dfce9d0e5b_4_17"/>
          <p:cNvSpPr txBox="1"/>
          <p:nvPr/>
        </p:nvSpPr>
        <p:spPr>
          <a:xfrm>
            <a:off x="3093708" y="3591425"/>
            <a:ext cx="978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JP" sz="1100">
                <a:solidFill>
                  <a:srgbClr val="1B224C"/>
                </a:solidFill>
              </a:rPr>
              <a:t>無料トライアルで必須機能確認</a:t>
            </a:r>
            <a:endParaRPr b="1" sz="1100">
              <a:solidFill>
                <a:srgbClr val="1B224C"/>
              </a:solidFill>
            </a:endParaRPr>
          </a:p>
        </p:txBody>
      </p:sp>
      <p:grpSp>
        <p:nvGrpSpPr>
          <p:cNvPr id="287" name="Google Shape;287;g2dfce9d0e5b_4_17"/>
          <p:cNvGrpSpPr/>
          <p:nvPr/>
        </p:nvGrpSpPr>
        <p:grpSpPr>
          <a:xfrm>
            <a:off x="1272832" y="3213447"/>
            <a:ext cx="375144" cy="431110"/>
            <a:chOff x="-1249575" y="682300"/>
            <a:chExt cx="589200" cy="677100"/>
          </a:xfrm>
        </p:grpSpPr>
        <p:sp>
          <p:nvSpPr>
            <p:cNvPr id="288" name="Google Shape;288;g2dfce9d0e5b_4_17"/>
            <p:cNvSpPr txBox="1"/>
            <p:nvPr/>
          </p:nvSpPr>
          <p:spPr>
            <a:xfrm>
              <a:off x="-1161525" y="682300"/>
              <a:ext cx="413100" cy="6771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ja-JP" sz="1000">
                  <a:solidFill>
                    <a:srgbClr val="CC0000"/>
                  </a:solidFill>
                  <a:latin typeface="MS PGothic"/>
                  <a:ea typeface="MS PGothic"/>
                  <a:cs typeface="MS PGothic"/>
                  <a:sym typeface="MS PGothic"/>
                </a:rPr>
                <a:t>完</a:t>
              </a:r>
              <a:endParaRPr b="1" sz="1000">
                <a:solidFill>
                  <a:srgbClr val="CC0000"/>
                </a:solidFill>
                <a:latin typeface="MS PGothic"/>
                <a:ea typeface="MS PGothic"/>
                <a:cs typeface="MS PGothic"/>
                <a:sym typeface="MS PGothic"/>
              </a:endParaRPr>
            </a:p>
            <a:p>
              <a:pPr indent="0" lvl="0" marL="0" rtl="0" algn="ctr">
                <a:spcBef>
                  <a:spcPts val="0"/>
                </a:spcBef>
                <a:spcAft>
                  <a:spcPts val="0"/>
                </a:spcAft>
                <a:buNone/>
              </a:pPr>
              <a:r>
                <a:rPr b="1" lang="ja-JP" sz="1000">
                  <a:solidFill>
                    <a:srgbClr val="CC0000"/>
                  </a:solidFill>
                  <a:latin typeface="MS PGothic"/>
                  <a:ea typeface="MS PGothic"/>
                  <a:cs typeface="MS PGothic"/>
                  <a:sym typeface="MS PGothic"/>
                </a:rPr>
                <a:t>了</a:t>
              </a:r>
              <a:endParaRPr b="1" sz="1000">
                <a:solidFill>
                  <a:srgbClr val="CC0000"/>
                </a:solidFill>
                <a:latin typeface="MS PGothic"/>
                <a:ea typeface="MS PGothic"/>
                <a:cs typeface="MS PGothic"/>
                <a:sym typeface="MS PGothic"/>
              </a:endParaRPr>
            </a:p>
          </p:txBody>
        </p:sp>
        <p:sp>
          <p:nvSpPr>
            <p:cNvPr id="289" name="Google Shape;289;g2dfce9d0e5b_4_17"/>
            <p:cNvSpPr/>
            <p:nvPr/>
          </p:nvSpPr>
          <p:spPr>
            <a:xfrm>
              <a:off x="-1249575" y="726250"/>
              <a:ext cx="589200" cy="589200"/>
            </a:xfrm>
            <a:prstGeom prst="ellipse">
              <a:avLst/>
            </a:prstGeom>
            <a:noFill/>
            <a:ln cap="flat" cmpd="sng" w="19050">
              <a:solidFill>
                <a:srgbClr val="CC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800">
                <a:latin typeface="MS PGothic"/>
                <a:ea typeface="MS PGothic"/>
                <a:cs typeface="MS PGothic"/>
                <a:sym typeface="MS PGothic"/>
              </a:endParaRPr>
            </a:p>
          </p:txBody>
        </p:sp>
      </p:grpSp>
      <p:sp>
        <p:nvSpPr>
          <p:cNvPr id="290" name="Google Shape;290;g2dfce9d0e5b_4_17"/>
          <p:cNvSpPr/>
          <p:nvPr/>
        </p:nvSpPr>
        <p:spPr>
          <a:xfrm>
            <a:off x="4263848" y="3582125"/>
            <a:ext cx="1487100" cy="711300"/>
          </a:xfrm>
          <a:prstGeom prst="chevron">
            <a:avLst>
              <a:gd fmla="val 50000"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MS PGothic"/>
              <a:ea typeface="MS PGothic"/>
              <a:cs typeface="MS PGothic"/>
              <a:sym typeface="MS PGothic"/>
            </a:endParaRPr>
          </a:p>
        </p:txBody>
      </p:sp>
      <p:sp>
        <p:nvSpPr>
          <p:cNvPr id="291" name="Google Shape;291;g2dfce9d0e5b_4_17"/>
          <p:cNvSpPr txBox="1"/>
          <p:nvPr/>
        </p:nvSpPr>
        <p:spPr>
          <a:xfrm>
            <a:off x="4632140" y="3591425"/>
            <a:ext cx="978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JP" sz="1100">
                <a:solidFill>
                  <a:srgbClr val="1B224C"/>
                </a:solidFill>
              </a:rPr>
              <a:t>見積もり取得</a:t>
            </a:r>
            <a:endParaRPr b="1" sz="1100">
              <a:solidFill>
                <a:srgbClr val="1B224C"/>
              </a:solidFill>
            </a:endParaRPr>
          </a:p>
          <a:p>
            <a:pPr indent="0" lvl="0" marL="0" rtl="0" algn="l">
              <a:spcBef>
                <a:spcPts val="0"/>
              </a:spcBef>
              <a:spcAft>
                <a:spcPts val="0"/>
              </a:spcAft>
              <a:buNone/>
            </a:pPr>
            <a:r>
              <a:rPr b="1" lang="ja-JP" sz="1100">
                <a:solidFill>
                  <a:srgbClr val="1B224C"/>
                </a:solidFill>
              </a:rPr>
              <a:t>社内稟議</a:t>
            </a:r>
            <a:endParaRPr b="1" sz="1100">
              <a:solidFill>
                <a:srgbClr val="1B224C"/>
              </a:solidFill>
            </a:endParaRPr>
          </a:p>
        </p:txBody>
      </p:sp>
      <p:sp>
        <p:nvSpPr>
          <p:cNvPr id="292" name="Google Shape;292;g2dfce9d0e5b_4_17"/>
          <p:cNvSpPr/>
          <p:nvPr/>
        </p:nvSpPr>
        <p:spPr>
          <a:xfrm>
            <a:off x="5787784" y="3582125"/>
            <a:ext cx="1487100" cy="711300"/>
          </a:xfrm>
          <a:prstGeom prst="chevron">
            <a:avLst>
              <a:gd fmla="val 50000"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MS PGothic"/>
              <a:ea typeface="MS PGothic"/>
              <a:cs typeface="MS PGothic"/>
              <a:sym typeface="MS PGothic"/>
            </a:endParaRPr>
          </a:p>
        </p:txBody>
      </p:sp>
      <p:sp>
        <p:nvSpPr>
          <p:cNvPr id="293" name="Google Shape;293;g2dfce9d0e5b_4_17"/>
          <p:cNvSpPr txBox="1"/>
          <p:nvPr/>
        </p:nvSpPr>
        <p:spPr>
          <a:xfrm>
            <a:off x="6146619" y="3591425"/>
            <a:ext cx="978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JP" sz="1100">
                <a:solidFill>
                  <a:srgbClr val="1B224C"/>
                </a:solidFill>
              </a:rPr>
              <a:t>現場共有</a:t>
            </a:r>
            <a:endParaRPr b="1" sz="1100">
              <a:solidFill>
                <a:srgbClr val="1B224C"/>
              </a:solidFill>
            </a:endParaRPr>
          </a:p>
          <a:p>
            <a:pPr indent="0" lvl="0" marL="0" rtl="0" algn="l">
              <a:spcBef>
                <a:spcPts val="0"/>
              </a:spcBef>
              <a:spcAft>
                <a:spcPts val="0"/>
              </a:spcAft>
              <a:buNone/>
            </a:pPr>
            <a:r>
              <a:rPr b="1" lang="ja-JP" sz="1100">
                <a:solidFill>
                  <a:srgbClr val="1B224C"/>
                </a:solidFill>
              </a:rPr>
              <a:t>導入準備・契約</a:t>
            </a:r>
            <a:endParaRPr b="1" sz="1100">
              <a:solidFill>
                <a:srgbClr val="1B224C"/>
              </a:solidFill>
            </a:endParaRPr>
          </a:p>
        </p:txBody>
      </p:sp>
      <p:sp>
        <p:nvSpPr>
          <p:cNvPr id="294" name="Google Shape;294;g2dfce9d0e5b_4_17"/>
          <p:cNvSpPr/>
          <p:nvPr/>
        </p:nvSpPr>
        <p:spPr>
          <a:xfrm>
            <a:off x="7311721" y="3582125"/>
            <a:ext cx="1487100" cy="711300"/>
          </a:xfrm>
          <a:prstGeom prst="chevron">
            <a:avLst>
              <a:gd fmla="val 50000"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MS PGothic"/>
              <a:ea typeface="MS PGothic"/>
              <a:cs typeface="MS PGothic"/>
              <a:sym typeface="MS PGothic"/>
            </a:endParaRPr>
          </a:p>
        </p:txBody>
      </p:sp>
      <p:sp>
        <p:nvSpPr>
          <p:cNvPr id="295" name="Google Shape;295;g2dfce9d0e5b_4_17"/>
          <p:cNvSpPr txBox="1"/>
          <p:nvPr/>
        </p:nvSpPr>
        <p:spPr>
          <a:xfrm>
            <a:off x="7592523" y="3760775"/>
            <a:ext cx="978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JP" sz="1100">
                <a:solidFill>
                  <a:srgbClr val="1B224C"/>
                </a:solidFill>
              </a:rPr>
              <a:t>本運用開始</a:t>
            </a:r>
            <a:endParaRPr b="1" sz="1100">
              <a:solidFill>
                <a:srgbClr val="1B224C"/>
              </a:solidFill>
            </a:endParaRPr>
          </a:p>
        </p:txBody>
      </p:sp>
      <p:grpSp>
        <p:nvGrpSpPr>
          <p:cNvPr id="296" name="Google Shape;296;g2dfce9d0e5b_4_17"/>
          <p:cNvGrpSpPr/>
          <p:nvPr/>
        </p:nvGrpSpPr>
        <p:grpSpPr>
          <a:xfrm>
            <a:off x="2768345" y="3213447"/>
            <a:ext cx="375144" cy="431110"/>
            <a:chOff x="-1249575" y="682300"/>
            <a:chExt cx="589200" cy="677100"/>
          </a:xfrm>
        </p:grpSpPr>
        <p:sp>
          <p:nvSpPr>
            <p:cNvPr id="297" name="Google Shape;297;g2dfce9d0e5b_4_17"/>
            <p:cNvSpPr txBox="1"/>
            <p:nvPr/>
          </p:nvSpPr>
          <p:spPr>
            <a:xfrm>
              <a:off x="-1161525" y="682300"/>
              <a:ext cx="413100" cy="6771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ja-JP" sz="1000">
                  <a:solidFill>
                    <a:srgbClr val="CC0000"/>
                  </a:solidFill>
                  <a:latin typeface="MS PGothic"/>
                  <a:ea typeface="MS PGothic"/>
                  <a:cs typeface="MS PGothic"/>
                  <a:sym typeface="MS PGothic"/>
                </a:rPr>
                <a:t>完</a:t>
              </a:r>
              <a:endParaRPr b="1" sz="1000">
                <a:solidFill>
                  <a:srgbClr val="CC0000"/>
                </a:solidFill>
                <a:latin typeface="MS PGothic"/>
                <a:ea typeface="MS PGothic"/>
                <a:cs typeface="MS PGothic"/>
                <a:sym typeface="MS PGothic"/>
              </a:endParaRPr>
            </a:p>
            <a:p>
              <a:pPr indent="0" lvl="0" marL="0" rtl="0" algn="ctr">
                <a:spcBef>
                  <a:spcPts val="0"/>
                </a:spcBef>
                <a:spcAft>
                  <a:spcPts val="0"/>
                </a:spcAft>
                <a:buNone/>
              </a:pPr>
              <a:r>
                <a:rPr b="1" lang="ja-JP" sz="1000">
                  <a:solidFill>
                    <a:srgbClr val="CC0000"/>
                  </a:solidFill>
                  <a:latin typeface="MS PGothic"/>
                  <a:ea typeface="MS PGothic"/>
                  <a:cs typeface="MS PGothic"/>
                  <a:sym typeface="MS PGothic"/>
                </a:rPr>
                <a:t>了</a:t>
              </a:r>
              <a:endParaRPr b="1" sz="1000">
                <a:solidFill>
                  <a:srgbClr val="CC0000"/>
                </a:solidFill>
                <a:latin typeface="MS PGothic"/>
                <a:ea typeface="MS PGothic"/>
                <a:cs typeface="MS PGothic"/>
                <a:sym typeface="MS PGothic"/>
              </a:endParaRPr>
            </a:p>
          </p:txBody>
        </p:sp>
        <p:sp>
          <p:nvSpPr>
            <p:cNvPr id="298" name="Google Shape;298;g2dfce9d0e5b_4_17"/>
            <p:cNvSpPr/>
            <p:nvPr/>
          </p:nvSpPr>
          <p:spPr>
            <a:xfrm>
              <a:off x="-1249575" y="726250"/>
              <a:ext cx="589200" cy="589200"/>
            </a:xfrm>
            <a:prstGeom prst="ellipse">
              <a:avLst/>
            </a:prstGeom>
            <a:noFill/>
            <a:ln cap="flat" cmpd="sng" w="19050">
              <a:solidFill>
                <a:srgbClr val="CC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800">
                <a:latin typeface="MS PGothic"/>
                <a:ea typeface="MS PGothic"/>
                <a:cs typeface="MS PGothic"/>
                <a:sym typeface="MS PGothic"/>
              </a:endParaRPr>
            </a:p>
          </p:txBody>
        </p:sp>
      </p:grpSp>
      <p:sp>
        <p:nvSpPr>
          <p:cNvPr id="299" name="Google Shape;299;g2dfce9d0e5b_4_17"/>
          <p:cNvSpPr/>
          <p:nvPr/>
        </p:nvSpPr>
        <p:spPr>
          <a:xfrm>
            <a:off x="1272825" y="5210325"/>
            <a:ext cx="2799000" cy="10122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ja-JP">
                <a:solidFill>
                  <a:schemeClr val="dk1"/>
                </a:solidFill>
                <a:latin typeface="MS PGothic"/>
                <a:ea typeface="MS PGothic"/>
                <a:cs typeface="MS PGothic"/>
                <a:sym typeface="MS PGothic"/>
              </a:rPr>
              <a:t>・〇〇部内で〜〜を準備</a:t>
            </a:r>
            <a:endParaRPr>
              <a:solidFill>
                <a:schemeClr val="dk1"/>
              </a:solidFill>
              <a:latin typeface="MS PGothic"/>
              <a:ea typeface="MS PGothic"/>
              <a:cs typeface="MS PGothic"/>
              <a:sym typeface="MS PGothic"/>
            </a:endParaRPr>
          </a:p>
          <a:p>
            <a:pPr indent="0" lvl="0" marL="0" rtl="0" algn="l">
              <a:spcBef>
                <a:spcPts val="0"/>
              </a:spcBef>
              <a:spcAft>
                <a:spcPts val="0"/>
              </a:spcAft>
              <a:buNone/>
            </a:pPr>
            <a:r>
              <a:rPr lang="ja-JP">
                <a:solidFill>
                  <a:schemeClr val="dk1"/>
                </a:solidFill>
                <a:latin typeface="MS PGothic"/>
                <a:ea typeface="MS PGothic"/>
                <a:cs typeface="MS PGothic"/>
                <a:sym typeface="MS PGothic"/>
              </a:rPr>
              <a:t>・〇〇MTGにて決定</a:t>
            </a:r>
            <a:endParaRPr>
              <a:solidFill>
                <a:schemeClr val="dk1"/>
              </a:solidFill>
              <a:latin typeface="MS PGothic"/>
              <a:ea typeface="MS PGothic"/>
              <a:cs typeface="MS PGothic"/>
              <a:sym typeface="MS PGothic"/>
            </a:endParaRPr>
          </a:p>
        </p:txBody>
      </p:sp>
      <p:sp>
        <p:nvSpPr>
          <p:cNvPr id="300" name="Google Shape;300;g2dfce9d0e5b_4_17"/>
          <p:cNvSpPr/>
          <p:nvPr/>
        </p:nvSpPr>
        <p:spPr>
          <a:xfrm>
            <a:off x="4263850" y="5210325"/>
            <a:ext cx="2799000" cy="10122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ja-JP">
                <a:solidFill>
                  <a:schemeClr val="dk1"/>
                </a:solidFill>
                <a:latin typeface="MS PGothic"/>
                <a:ea typeface="MS PGothic"/>
                <a:cs typeface="MS PGothic"/>
                <a:sym typeface="MS PGothic"/>
              </a:rPr>
              <a:t>・〇〇部内で〜〜を準備</a:t>
            </a:r>
            <a:endParaRPr>
              <a:solidFill>
                <a:schemeClr val="dk1"/>
              </a:solidFill>
              <a:latin typeface="MS PGothic"/>
              <a:ea typeface="MS PGothic"/>
              <a:cs typeface="MS PGothic"/>
              <a:sym typeface="MS PGothic"/>
            </a:endParaRPr>
          </a:p>
          <a:p>
            <a:pPr indent="0" lvl="0" marL="0" rtl="0" algn="l">
              <a:spcBef>
                <a:spcPts val="0"/>
              </a:spcBef>
              <a:spcAft>
                <a:spcPts val="0"/>
              </a:spcAft>
              <a:buNone/>
            </a:pPr>
            <a:r>
              <a:rPr lang="ja-JP">
                <a:solidFill>
                  <a:schemeClr val="dk1"/>
                </a:solidFill>
                <a:latin typeface="MS PGothic"/>
                <a:ea typeface="MS PGothic"/>
                <a:cs typeface="MS PGothic"/>
                <a:sym typeface="MS PGothic"/>
              </a:rPr>
              <a:t>・〇〇MTGにて決定</a:t>
            </a:r>
            <a:endParaRPr>
              <a:solidFill>
                <a:schemeClr val="dk1"/>
              </a:solidFill>
              <a:latin typeface="MS PGothic"/>
              <a:ea typeface="MS PGothic"/>
              <a:cs typeface="MS PGothic"/>
              <a:sym typeface="MS PGothic"/>
            </a:endParaRPr>
          </a:p>
          <a:p>
            <a:pPr indent="0" lvl="0" marL="0" rtl="0" algn="l">
              <a:spcBef>
                <a:spcPts val="0"/>
              </a:spcBef>
              <a:spcAft>
                <a:spcPts val="0"/>
              </a:spcAft>
              <a:buNone/>
            </a:pPr>
            <a:r>
              <a:rPr lang="ja-JP">
                <a:solidFill>
                  <a:schemeClr val="dk1"/>
                </a:solidFill>
                <a:latin typeface="MS PGothic"/>
                <a:ea typeface="MS PGothic"/>
                <a:cs typeface="MS PGothic"/>
                <a:sym typeface="MS PGothic"/>
              </a:rPr>
              <a:t>・</a:t>
            </a:r>
            <a:r>
              <a:rPr lang="ja-JP">
                <a:solidFill>
                  <a:schemeClr val="dk1"/>
                </a:solidFill>
                <a:latin typeface="MS PGothic"/>
                <a:ea typeface="MS PGothic"/>
                <a:cs typeface="MS PGothic"/>
                <a:sym typeface="MS PGothic"/>
              </a:rPr>
              <a:t>現在のツールの解約手続き</a:t>
            </a:r>
            <a:endParaRPr>
              <a:solidFill>
                <a:schemeClr val="dk1"/>
              </a:solidFill>
              <a:latin typeface="MS PGothic"/>
              <a:ea typeface="MS PGothic"/>
              <a:cs typeface="MS PGothic"/>
              <a:sym typeface="MS PGothic"/>
            </a:endParaRPr>
          </a:p>
        </p:txBody>
      </p:sp>
      <p:sp>
        <p:nvSpPr>
          <p:cNvPr id="301" name="Google Shape;301;g2dfce9d0e5b_4_17"/>
          <p:cNvSpPr/>
          <p:nvPr/>
        </p:nvSpPr>
        <p:spPr>
          <a:xfrm>
            <a:off x="7254875" y="5210325"/>
            <a:ext cx="2169600" cy="10122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ja-JP">
                <a:solidFill>
                  <a:schemeClr val="dk1"/>
                </a:solidFill>
                <a:latin typeface="MS PGothic"/>
                <a:ea typeface="MS PGothic"/>
                <a:cs typeface="MS PGothic"/>
                <a:sym typeface="MS PGothic"/>
              </a:rPr>
              <a:t>・〇〇部内で〜〜を準備</a:t>
            </a:r>
            <a:endParaRPr>
              <a:solidFill>
                <a:schemeClr val="dk1"/>
              </a:solidFill>
              <a:latin typeface="MS PGothic"/>
              <a:ea typeface="MS PGothic"/>
              <a:cs typeface="MS PGothic"/>
              <a:sym typeface="MS PGothic"/>
            </a:endParaRPr>
          </a:p>
          <a:p>
            <a:pPr indent="0" lvl="0" marL="0" rtl="0" algn="l">
              <a:spcBef>
                <a:spcPts val="0"/>
              </a:spcBef>
              <a:spcAft>
                <a:spcPts val="0"/>
              </a:spcAft>
              <a:buNone/>
            </a:pPr>
            <a:r>
              <a:rPr lang="ja-JP">
                <a:solidFill>
                  <a:schemeClr val="dk1"/>
                </a:solidFill>
                <a:latin typeface="MS PGothic"/>
                <a:ea typeface="MS PGothic"/>
                <a:cs typeface="MS PGothic"/>
                <a:sym typeface="MS PGothic"/>
              </a:rPr>
              <a:t>・〇〇MTGにて決定</a:t>
            </a:r>
            <a:endParaRPr>
              <a:solidFill>
                <a:schemeClr val="dk1"/>
              </a:solidFill>
              <a:latin typeface="MS PGothic"/>
              <a:ea typeface="MS PGothic"/>
              <a:cs typeface="MS PGothic"/>
              <a:sym typeface="MS P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dfce9d0e5b_4_93"/>
          <p:cNvSpPr txBox="1"/>
          <p:nvPr>
            <p:ph type="title"/>
          </p:nvPr>
        </p:nvSpPr>
        <p:spPr>
          <a:xfrm>
            <a:off x="597000" y="360000"/>
            <a:ext cx="8712000" cy="360000"/>
          </a:xfrm>
          <a:prstGeom prst="rect">
            <a:avLst/>
          </a:prstGeom>
        </p:spPr>
        <p:txBody>
          <a:bodyPr anchorCtr="0" anchor="ctr" bIns="36000" lIns="36000" spcFirstLastPara="1" rIns="36000" wrap="square" tIns="72000">
            <a:noAutofit/>
          </a:bodyPr>
          <a:lstStyle/>
          <a:p>
            <a:pPr indent="0" lvl="0" marL="0" rtl="0" algn="ctr">
              <a:spcBef>
                <a:spcPts val="0"/>
              </a:spcBef>
              <a:spcAft>
                <a:spcPts val="0"/>
              </a:spcAft>
              <a:buNone/>
            </a:pPr>
            <a:r>
              <a:rPr lang="ja-JP"/>
              <a:t>formrunの運営会社・サービスサイト</a:t>
            </a:r>
            <a:endParaRPr/>
          </a:p>
        </p:txBody>
      </p:sp>
      <p:sp>
        <p:nvSpPr>
          <p:cNvPr id="308" name="Google Shape;308;g2dfce9d0e5b_4_93"/>
          <p:cNvSpPr txBox="1"/>
          <p:nvPr>
            <p:ph idx="12" type="sldNum"/>
          </p:nvPr>
        </p:nvSpPr>
        <p:spPr>
          <a:xfrm>
            <a:off x="7534910" y="6407150"/>
            <a:ext cx="2229000" cy="360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ja-JP"/>
              <a:t>‹#›</a:t>
            </a:fld>
            <a:endParaRPr/>
          </a:p>
        </p:txBody>
      </p:sp>
      <p:pic>
        <p:nvPicPr>
          <p:cNvPr id="309" name="Google Shape;309;g2dfce9d0e5b_4_93"/>
          <p:cNvPicPr preferRelativeResize="0"/>
          <p:nvPr/>
        </p:nvPicPr>
        <p:blipFill>
          <a:blip r:embed="rId3">
            <a:alphaModFix/>
          </a:blip>
          <a:stretch>
            <a:fillRect/>
          </a:stretch>
        </p:blipFill>
        <p:spPr>
          <a:xfrm>
            <a:off x="5452850" y="1347800"/>
            <a:ext cx="1909000" cy="572700"/>
          </a:xfrm>
          <a:prstGeom prst="rect">
            <a:avLst/>
          </a:prstGeom>
          <a:noFill/>
          <a:ln>
            <a:noFill/>
          </a:ln>
        </p:spPr>
      </p:pic>
      <p:grpSp>
        <p:nvGrpSpPr>
          <p:cNvPr id="310" name="Google Shape;310;g2dfce9d0e5b_4_93"/>
          <p:cNvGrpSpPr/>
          <p:nvPr/>
        </p:nvGrpSpPr>
        <p:grpSpPr>
          <a:xfrm>
            <a:off x="1888500" y="1347800"/>
            <a:ext cx="6128975" cy="3263100"/>
            <a:chOff x="3181700" y="961175"/>
            <a:chExt cx="6128975" cy="3263100"/>
          </a:xfrm>
        </p:grpSpPr>
        <p:sp>
          <p:nvSpPr>
            <p:cNvPr id="311" name="Google Shape;311;g2dfce9d0e5b_4_93"/>
            <p:cNvSpPr txBox="1"/>
            <p:nvPr/>
          </p:nvSpPr>
          <p:spPr>
            <a:xfrm>
              <a:off x="3181700" y="961175"/>
              <a:ext cx="1062900" cy="3263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ja-JP" sz="1200">
                  <a:solidFill>
                    <a:schemeClr val="dk1"/>
                  </a:solidFill>
                </a:rPr>
                <a:t>社名</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創業</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事業内容</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代表者</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従業員数</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所在地</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株主</a:t>
              </a:r>
              <a:endParaRPr sz="1200">
                <a:solidFill>
                  <a:schemeClr val="dk1"/>
                </a:solidFill>
              </a:endParaRPr>
            </a:p>
            <a:p>
              <a:pPr indent="0" lvl="0" marL="457200" rtl="0" algn="l">
                <a:lnSpc>
                  <a:spcPct val="150000"/>
                </a:lnSpc>
                <a:spcBef>
                  <a:spcPts val="0"/>
                </a:spcBef>
                <a:spcAft>
                  <a:spcPts val="0"/>
                </a:spcAft>
                <a:buNone/>
              </a:pPr>
              <a:r>
                <a:t/>
              </a:r>
              <a:endParaRPr sz="1200">
                <a:solidFill>
                  <a:schemeClr val="dk1"/>
                </a:solidFill>
              </a:endParaRPr>
            </a:p>
          </p:txBody>
        </p:sp>
        <p:sp>
          <p:nvSpPr>
            <p:cNvPr id="312" name="Google Shape;312;g2dfce9d0e5b_4_93"/>
            <p:cNvSpPr txBox="1"/>
            <p:nvPr/>
          </p:nvSpPr>
          <p:spPr>
            <a:xfrm>
              <a:off x="5113075" y="961175"/>
              <a:ext cx="4197600" cy="3263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ja-JP" sz="1200">
                  <a:solidFill>
                    <a:schemeClr val="dk1"/>
                  </a:solidFill>
                </a:rPr>
                <a:t>株式会社ベーシック</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2004年3月</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SaaS・メディア</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秋山 勝</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167名</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東京都千代田区一番町17-6</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創業者</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One Capital株式会社</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i-nest capital株式会社</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株式会社博報堂ＤＹベンチャーズ</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デジタル・アドバタイジング・コンソーシアム株式会社</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トランスコスモス株式会社</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りそなキャピタル株式会社</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みずほキャピタル株式会社</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ja-JP" sz="1200">
                  <a:solidFill>
                    <a:schemeClr val="dk1"/>
                  </a:solidFill>
                </a:rPr>
                <a:t>SMBCベンチャーキャピタル</a:t>
              </a:r>
              <a:endParaRPr sz="1200">
                <a:solidFill>
                  <a:schemeClr val="dk1"/>
                </a:solidFill>
              </a:endParaRPr>
            </a:p>
            <a:p>
              <a:pPr indent="0" lvl="0" marL="0" rtl="0" algn="l">
                <a:lnSpc>
                  <a:spcPct val="100000"/>
                </a:lnSpc>
                <a:spcBef>
                  <a:spcPts val="0"/>
                </a:spcBef>
                <a:spcAft>
                  <a:spcPts val="0"/>
                </a:spcAft>
                <a:buNone/>
              </a:pPr>
              <a:r>
                <a:rPr lang="ja-JP" sz="1200">
                  <a:solidFill>
                    <a:schemeClr val="dk1"/>
                  </a:solidFill>
                </a:rPr>
                <a:t>株式会社R SQUARED</a:t>
              </a:r>
              <a:endParaRPr sz="1200">
                <a:solidFill>
                  <a:schemeClr val="dk1"/>
                </a:solidFill>
              </a:endParaRPr>
            </a:p>
          </p:txBody>
        </p:sp>
      </p:grpSp>
      <p:sp>
        <p:nvSpPr>
          <p:cNvPr id="313" name="Google Shape;313;g2dfce9d0e5b_4_93"/>
          <p:cNvSpPr txBox="1"/>
          <p:nvPr/>
        </p:nvSpPr>
        <p:spPr>
          <a:xfrm>
            <a:off x="1812300" y="5394975"/>
            <a:ext cx="5386200" cy="657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ja-JP" sz="1200">
                <a:solidFill>
                  <a:schemeClr val="dk1"/>
                </a:solidFill>
              </a:rPr>
              <a:t>コーポレートサイト　　　　</a:t>
            </a:r>
            <a:r>
              <a:rPr lang="ja-JP" sz="1200" u="sng">
                <a:solidFill>
                  <a:schemeClr val="dk1"/>
                </a:solidFill>
                <a:hlinkClick r:id="rId4">
                  <a:extLst>
                    <a:ext uri="{A12FA001-AC4F-418D-AE19-62706E023703}">
                      <ahyp:hlinkClr val="tx"/>
                    </a:ext>
                  </a:extLst>
                </a:hlinkClick>
              </a:rPr>
              <a:t>https://basicinc.jp/</a:t>
            </a:r>
            <a:endParaRPr sz="1200">
              <a:solidFill>
                <a:schemeClr val="dk1"/>
              </a:solidFill>
            </a:endParaRPr>
          </a:p>
          <a:p>
            <a:pPr indent="0" lvl="0" marL="0" rtl="0" algn="l">
              <a:lnSpc>
                <a:spcPct val="150000"/>
              </a:lnSpc>
              <a:spcBef>
                <a:spcPts val="0"/>
              </a:spcBef>
              <a:spcAft>
                <a:spcPts val="0"/>
              </a:spcAft>
              <a:buNone/>
            </a:pPr>
            <a:r>
              <a:rPr lang="ja-JP" sz="1200">
                <a:solidFill>
                  <a:schemeClr val="dk1"/>
                </a:solidFill>
              </a:rPr>
              <a:t>formrunサービスサイト　  　</a:t>
            </a:r>
            <a:r>
              <a:rPr lang="ja-JP" sz="1200" u="sng">
                <a:solidFill>
                  <a:schemeClr val="dk1"/>
                </a:solidFill>
                <a:hlinkClick r:id="rId5">
                  <a:extLst>
                    <a:ext uri="{A12FA001-AC4F-418D-AE19-62706E023703}">
                      <ahyp:hlinkClr val="tx"/>
                    </a:ext>
                  </a:extLst>
                </a:hlinkClick>
              </a:rPr>
              <a:t>https://form.run/home</a:t>
            </a:r>
            <a:endParaRPr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6"/>
          <p:cNvSpPr txBox="1"/>
          <p:nvPr>
            <p:ph type="title"/>
          </p:nvPr>
        </p:nvSpPr>
        <p:spPr>
          <a:xfrm>
            <a:off x="5157525" y="360000"/>
            <a:ext cx="17829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1"/>
              <a:buNone/>
            </a:pPr>
            <a:r>
              <a:rPr lang="ja-JP"/>
              <a:t>が必要な理由</a:t>
            </a:r>
            <a:endParaRPr/>
          </a:p>
        </p:txBody>
      </p:sp>
      <p:sp>
        <p:nvSpPr>
          <p:cNvPr id="53" name="Google Shape;53;p16"/>
          <p:cNvSpPr txBox="1"/>
          <p:nvPr>
            <p:ph idx="12" type="sldNum"/>
          </p:nvPr>
        </p:nvSpPr>
        <p:spPr>
          <a:xfrm>
            <a:off x="7534910" y="6407150"/>
            <a:ext cx="2228850" cy="360001"/>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54" name="Google Shape;54;p16"/>
          <p:cNvSpPr txBox="1"/>
          <p:nvPr/>
        </p:nvSpPr>
        <p:spPr>
          <a:xfrm>
            <a:off x="597000" y="5127501"/>
            <a:ext cx="8712000" cy="950700"/>
          </a:xfrm>
          <a:prstGeom prst="rect">
            <a:avLst/>
          </a:prstGeom>
          <a:noFill/>
          <a:ln cap="flat" cmpd="sng" w="28575">
            <a:solidFill>
              <a:schemeClr val="accent2"/>
            </a:solidFill>
            <a:prstDash val="solid"/>
            <a:round/>
            <a:headEnd len="sm" w="sm" type="none"/>
            <a:tailEnd len="sm" w="sm" type="none"/>
          </a:ln>
        </p:spPr>
        <p:txBody>
          <a:bodyPr anchorCtr="0" anchor="ctr" bIns="108000" lIns="180000" spcFirstLastPara="1" rIns="180000" wrap="square" tIns="108000">
            <a:noAutofit/>
          </a:bodyPr>
          <a:lstStyle/>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55" name="Google Shape;55;p16"/>
          <p:cNvSpPr/>
          <p:nvPr/>
        </p:nvSpPr>
        <p:spPr>
          <a:xfrm>
            <a:off x="597000" y="4687688"/>
            <a:ext cx="8712000" cy="432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400"/>
              <a:buFont typeface="Arial"/>
              <a:buNone/>
            </a:pPr>
            <a:r>
              <a:rPr b="1" lang="ja-JP">
                <a:solidFill>
                  <a:schemeClr val="lt1"/>
                </a:solidFill>
              </a:rPr>
              <a:t>formrun導入により解決できる内容</a:t>
            </a:r>
            <a:endParaRPr b="0" i="0" sz="1400" u="none" cap="none" strike="noStrike">
              <a:solidFill>
                <a:srgbClr val="000000"/>
              </a:solidFill>
              <a:latin typeface="Arial"/>
              <a:ea typeface="Arial"/>
              <a:cs typeface="Arial"/>
              <a:sym typeface="Arial"/>
            </a:endParaRPr>
          </a:p>
        </p:txBody>
      </p:sp>
      <p:sp>
        <p:nvSpPr>
          <p:cNvPr id="56" name="Google Shape;56;p16"/>
          <p:cNvSpPr/>
          <p:nvPr/>
        </p:nvSpPr>
        <p:spPr>
          <a:xfrm>
            <a:off x="596999" y="2920450"/>
            <a:ext cx="8712000" cy="3615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400"/>
              <a:buFont typeface="Arial"/>
              <a:buNone/>
            </a:pPr>
            <a:r>
              <a:rPr b="1" lang="ja-JP">
                <a:solidFill>
                  <a:schemeClr val="lt1"/>
                </a:solidFill>
              </a:rPr>
              <a:t>解決方法</a:t>
            </a:r>
            <a:endParaRPr b="1" i="0" sz="1400" u="none" cap="none" strike="noStrike">
              <a:solidFill>
                <a:schemeClr val="lt1"/>
              </a:solidFill>
              <a:latin typeface="Arial"/>
              <a:ea typeface="Arial"/>
              <a:cs typeface="Arial"/>
              <a:sym typeface="Arial"/>
            </a:endParaRPr>
          </a:p>
        </p:txBody>
      </p:sp>
      <p:sp>
        <p:nvSpPr>
          <p:cNvPr id="57" name="Google Shape;57;p16"/>
          <p:cNvSpPr/>
          <p:nvPr/>
        </p:nvSpPr>
        <p:spPr>
          <a:xfrm rot="5400000">
            <a:off x="4773001" y="4247891"/>
            <a:ext cx="360000" cy="504000"/>
          </a:xfrm>
          <a:prstGeom prst="rightArrow">
            <a:avLst>
              <a:gd fmla="val 50000" name="adj1"/>
              <a:gd fmla="val 64183" name="adj2"/>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58" name="Google Shape;58;p16"/>
          <p:cNvSpPr/>
          <p:nvPr/>
        </p:nvSpPr>
        <p:spPr>
          <a:xfrm>
            <a:off x="190124" y="6404308"/>
            <a:ext cx="750779"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59" name="Google Shape;59;p16"/>
          <p:cNvSpPr txBox="1"/>
          <p:nvPr/>
        </p:nvSpPr>
        <p:spPr>
          <a:xfrm>
            <a:off x="950147" y="6455624"/>
            <a:ext cx="5254709" cy="24198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60" name="Google Shape;60;p16"/>
          <p:cNvPicPr preferRelativeResize="0"/>
          <p:nvPr/>
        </p:nvPicPr>
        <p:blipFill>
          <a:blip r:embed="rId3">
            <a:alphaModFix/>
          </a:blip>
          <a:stretch>
            <a:fillRect/>
          </a:stretch>
        </p:blipFill>
        <p:spPr>
          <a:xfrm>
            <a:off x="2878675" y="294834"/>
            <a:ext cx="2228850" cy="490329"/>
          </a:xfrm>
          <a:prstGeom prst="rect">
            <a:avLst/>
          </a:prstGeom>
          <a:noFill/>
          <a:ln>
            <a:noFill/>
          </a:ln>
        </p:spPr>
      </p:pic>
      <p:sp>
        <p:nvSpPr>
          <p:cNvPr id="61" name="Google Shape;61;p16"/>
          <p:cNvSpPr/>
          <p:nvPr/>
        </p:nvSpPr>
        <p:spPr>
          <a:xfrm>
            <a:off x="602399" y="1167913"/>
            <a:ext cx="8712000" cy="361500"/>
          </a:xfrm>
          <a:prstGeom prst="rect">
            <a:avLst/>
          </a:prstGeom>
          <a:solidFill>
            <a:srgbClr val="1B224C"/>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400"/>
              <a:buFont typeface="Arial"/>
              <a:buNone/>
            </a:pPr>
            <a:r>
              <a:rPr b="1" lang="ja-JP">
                <a:solidFill>
                  <a:schemeClr val="lt1"/>
                </a:solidFill>
              </a:rPr>
              <a:t>現状発生している問題または</a:t>
            </a:r>
            <a:r>
              <a:rPr b="1" i="0" lang="ja-JP" sz="1400" u="none" cap="none" strike="noStrike">
                <a:solidFill>
                  <a:schemeClr val="lt1"/>
                </a:solidFill>
                <a:latin typeface="Arial"/>
                <a:ea typeface="Arial"/>
                <a:cs typeface="Arial"/>
                <a:sym typeface="Arial"/>
              </a:rPr>
              <a:t>課題</a:t>
            </a:r>
            <a:endParaRPr b="1" i="0" sz="1400" u="none" cap="none" strike="noStrike">
              <a:solidFill>
                <a:srgbClr val="000000"/>
              </a:solidFill>
              <a:latin typeface="Arial"/>
              <a:ea typeface="Arial"/>
              <a:cs typeface="Arial"/>
              <a:sym typeface="Arial"/>
            </a:endParaRPr>
          </a:p>
        </p:txBody>
      </p:sp>
      <p:sp>
        <p:nvSpPr>
          <p:cNvPr id="62" name="Google Shape;62;p16"/>
          <p:cNvSpPr/>
          <p:nvPr/>
        </p:nvSpPr>
        <p:spPr>
          <a:xfrm rot="5400000">
            <a:off x="4773002" y="2484448"/>
            <a:ext cx="360000" cy="504000"/>
          </a:xfrm>
          <a:prstGeom prst="rightArrow">
            <a:avLst>
              <a:gd fmla="val 50000" name="adj1"/>
              <a:gd fmla="val 64183" name="adj2"/>
            </a:avLst>
          </a:prstGeom>
          <a:solidFill>
            <a:srgbClr val="1B224C"/>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63" name="Google Shape;63;p16"/>
          <p:cNvSpPr txBox="1"/>
          <p:nvPr/>
        </p:nvSpPr>
        <p:spPr>
          <a:xfrm>
            <a:off x="602397" y="1529413"/>
            <a:ext cx="8712000" cy="1008300"/>
          </a:xfrm>
          <a:prstGeom prst="rect">
            <a:avLst/>
          </a:prstGeom>
          <a:solidFill>
            <a:srgbClr val="F2F2F2"/>
          </a:solidFill>
          <a:ln cap="flat" cmpd="sng" w="28575">
            <a:solidFill>
              <a:srgbClr val="000000"/>
            </a:solidFill>
            <a:prstDash val="solid"/>
            <a:round/>
            <a:headEnd len="sm" w="sm" type="none"/>
            <a:tailEnd len="sm" w="sm" type="none"/>
          </a:ln>
        </p:spPr>
        <p:txBody>
          <a:bodyPr anchorCtr="0" anchor="ctr" bIns="108000" lIns="180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t/>
            </a:r>
            <a:endParaRPr b="1" sz="1600">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b="1" sz="1600">
              <a:solidFill>
                <a:schemeClr val="dk1"/>
              </a:solidFill>
            </a:endParaRPr>
          </a:p>
          <a:p>
            <a:pPr indent="0" lvl="0" marL="0" marR="0" rtl="0" algn="l">
              <a:lnSpc>
                <a:spcPct val="120000"/>
              </a:lnSpc>
              <a:spcBef>
                <a:spcPts val="400"/>
              </a:spcBef>
              <a:spcAft>
                <a:spcPts val="40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4" name="Google Shape;64;p16"/>
          <p:cNvSpPr txBox="1"/>
          <p:nvPr/>
        </p:nvSpPr>
        <p:spPr>
          <a:xfrm>
            <a:off x="911775" y="1647724"/>
            <a:ext cx="4114800" cy="73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spcBef>
                <a:spcPts val="400"/>
              </a:spcBef>
              <a:spcAft>
                <a:spcPts val="400"/>
              </a:spcAft>
              <a:buNone/>
            </a:pPr>
            <a:r>
              <a:rPr lang="ja-JP" sz="1000">
                <a:solidFill>
                  <a:schemeClr val="dk1"/>
                </a:solidFill>
              </a:rPr>
              <a:t>・〜〜〜〜〜〜〜〜〜〜〜〜〜〜〜〜〜〜〜〜〜</a:t>
            </a:r>
            <a:endParaRPr sz="1000">
              <a:solidFill>
                <a:schemeClr val="dk1"/>
              </a:solidFill>
            </a:endParaRPr>
          </a:p>
        </p:txBody>
      </p:sp>
      <p:sp>
        <p:nvSpPr>
          <p:cNvPr id="65" name="Google Shape;65;p16"/>
          <p:cNvSpPr txBox="1"/>
          <p:nvPr/>
        </p:nvSpPr>
        <p:spPr>
          <a:xfrm>
            <a:off x="5112925" y="1647724"/>
            <a:ext cx="4114800" cy="73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spcBef>
                <a:spcPts val="400"/>
              </a:spcBef>
              <a:spcAft>
                <a:spcPts val="400"/>
              </a:spcAft>
              <a:buNone/>
            </a:pPr>
            <a:r>
              <a:rPr lang="ja-JP" sz="1000">
                <a:solidFill>
                  <a:schemeClr val="dk1"/>
                </a:solidFill>
              </a:rPr>
              <a:t>・〜〜〜〜〜〜〜〜〜〜〜〜〜〜〜〜〜〜〜〜〜</a:t>
            </a:r>
            <a:endParaRPr sz="1000">
              <a:solidFill>
                <a:schemeClr val="dk1"/>
              </a:solidFill>
            </a:endParaRPr>
          </a:p>
        </p:txBody>
      </p:sp>
      <p:sp>
        <p:nvSpPr>
          <p:cNvPr id="66" name="Google Shape;66;p16"/>
          <p:cNvSpPr txBox="1"/>
          <p:nvPr/>
        </p:nvSpPr>
        <p:spPr>
          <a:xfrm>
            <a:off x="597000" y="3247150"/>
            <a:ext cx="8712000" cy="1088700"/>
          </a:xfrm>
          <a:prstGeom prst="rect">
            <a:avLst/>
          </a:prstGeom>
          <a:solidFill>
            <a:srgbClr val="F2F2F2"/>
          </a:solidFill>
          <a:ln cap="flat" cmpd="sng" w="28575">
            <a:solidFill>
              <a:schemeClr val="accent1"/>
            </a:solidFill>
            <a:prstDash val="solid"/>
            <a:round/>
            <a:headEnd len="sm" w="sm" type="none"/>
            <a:tailEnd len="sm" w="sm" type="none"/>
          </a:ln>
        </p:spPr>
        <p:txBody>
          <a:bodyPr anchorCtr="0" anchor="ctr" bIns="108000" lIns="180000" spcFirstLastPara="1" rIns="180000" wrap="square" tIns="144000">
            <a:noAutofit/>
          </a:bodyPr>
          <a:lstStyle/>
          <a:p>
            <a:pPr indent="0" lvl="0" marL="0" marR="0" rtl="0" algn="l">
              <a:lnSpc>
                <a:spcPct val="120000"/>
              </a:lnSpc>
              <a:spcBef>
                <a:spcPts val="400"/>
              </a:spcBef>
              <a:spcAft>
                <a:spcPts val="400"/>
              </a:spcAft>
              <a:buClr>
                <a:srgbClr val="000000"/>
              </a:buClr>
              <a:buSzPts val="10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6"/>
          <p:cNvSpPr txBox="1"/>
          <p:nvPr/>
        </p:nvSpPr>
        <p:spPr>
          <a:xfrm>
            <a:off x="950150" y="3341300"/>
            <a:ext cx="4114800" cy="36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spcBef>
                <a:spcPts val="400"/>
              </a:spcBef>
              <a:spcAft>
                <a:spcPts val="400"/>
              </a:spcAft>
              <a:buNone/>
            </a:pPr>
            <a:r>
              <a:rPr lang="ja-JP" sz="1000">
                <a:solidFill>
                  <a:schemeClr val="dk1"/>
                </a:solidFill>
              </a:rPr>
              <a:t>・〜〜〜〜〜〜〜〜〜〜〜〜〜〜〜〜〜〜〜〜〜</a:t>
            </a:r>
            <a:endParaRPr sz="1000">
              <a:solidFill>
                <a:schemeClr val="dk1"/>
              </a:solidFill>
            </a:endParaRPr>
          </a:p>
        </p:txBody>
      </p:sp>
      <p:sp>
        <p:nvSpPr>
          <p:cNvPr id="68" name="Google Shape;68;p16"/>
          <p:cNvSpPr txBox="1"/>
          <p:nvPr/>
        </p:nvSpPr>
        <p:spPr>
          <a:xfrm>
            <a:off x="5205000" y="3305950"/>
            <a:ext cx="4114800" cy="36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spcBef>
                <a:spcPts val="400"/>
              </a:spcBef>
              <a:spcAft>
                <a:spcPts val="400"/>
              </a:spcAft>
              <a:buNone/>
            </a:pPr>
            <a:r>
              <a:rPr lang="ja-JP" sz="1000">
                <a:solidFill>
                  <a:schemeClr val="dk1"/>
                </a:solidFill>
              </a:rPr>
              <a:t>・〜〜〜〜〜〜〜〜〜〜〜〜〜〜〜〜〜〜〜〜〜</a:t>
            </a:r>
            <a:endParaRPr sz="1000">
              <a:solidFill>
                <a:schemeClr val="dk1"/>
              </a:solidFill>
            </a:endParaRPr>
          </a:p>
        </p:txBody>
      </p:sp>
      <p:sp>
        <p:nvSpPr>
          <p:cNvPr id="69" name="Google Shape;69;p16"/>
          <p:cNvSpPr txBox="1"/>
          <p:nvPr/>
        </p:nvSpPr>
        <p:spPr>
          <a:xfrm>
            <a:off x="906375" y="5195775"/>
            <a:ext cx="4114800" cy="36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spcBef>
                <a:spcPts val="400"/>
              </a:spcBef>
              <a:spcAft>
                <a:spcPts val="400"/>
              </a:spcAft>
              <a:buNone/>
            </a:pPr>
            <a:r>
              <a:rPr lang="ja-JP" sz="1000">
                <a:solidFill>
                  <a:schemeClr val="dk1"/>
                </a:solidFill>
              </a:rPr>
              <a:t>・〜〜〜〜〜〜〜〜〜〜〜〜〜〜〜〜〜〜〜〜〜</a:t>
            </a:r>
            <a:endParaRPr sz="1000">
              <a:solidFill>
                <a:schemeClr val="dk1"/>
              </a:solidFill>
            </a:endParaRPr>
          </a:p>
        </p:txBody>
      </p:sp>
      <p:sp>
        <p:nvSpPr>
          <p:cNvPr id="70" name="Google Shape;70;p16"/>
          <p:cNvSpPr txBox="1"/>
          <p:nvPr/>
        </p:nvSpPr>
        <p:spPr>
          <a:xfrm>
            <a:off x="5205000" y="5193500"/>
            <a:ext cx="4114800" cy="36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lnSpc>
                <a:spcPct val="100000"/>
              </a:lnSpc>
              <a:spcBef>
                <a:spcPts val="400"/>
              </a:spcBef>
              <a:spcAft>
                <a:spcPts val="0"/>
              </a:spcAft>
              <a:buNone/>
            </a:pPr>
            <a:r>
              <a:rPr lang="ja-JP" sz="1000">
                <a:solidFill>
                  <a:schemeClr val="dk1"/>
                </a:solidFill>
              </a:rPr>
              <a:t>・〜〜〜〜〜〜〜〜〜〜〜〜〜〜〜〜〜〜〜〜〜</a:t>
            </a:r>
            <a:endParaRPr sz="1000">
              <a:solidFill>
                <a:schemeClr val="dk1"/>
              </a:solidFill>
            </a:endParaRPr>
          </a:p>
          <a:p>
            <a:pPr indent="0" lvl="0" marL="0" rtl="0" algn="l">
              <a:spcBef>
                <a:spcPts val="400"/>
              </a:spcBef>
              <a:spcAft>
                <a:spcPts val="400"/>
              </a:spcAft>
              <a:buNone/>
            </a:pPr>
            <a:r>
              <a:rPr lang="ja-JP" sz="1000">
                <a:solidFill>
                  <a:schemeClr val="dk1"/>
                </a:solidFill>
              </a:rPr>
              <a:t>・〜〜〜〜〜〜〜〜〜〜〜〜〜〜〜〜〜〜〜〜〜</a:t>
            </a:r>
            <a:endParaRPr sz="1000">
              <a:solidFill>
                <a:schemeClr val="dk1"/>
              </a:solidFill>
            </a:endParaRPr>
          </a:p>
        </p:txBody>
      </p:sp>
      <p:sp>
        <p:nvSpPr>
          <p:cNvPr id="71" name="Google Shape;71;p16"/>
          <p:cNvSpPr/>
          <p:nvPr/>
        </p:nvSpPr>
        <p:spPr>
          <a:xfrm>
            <a:off x="7754250" y="1634700"/>
            <a:ext cx="1923600" cy="17943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ja-JP">
                <a:latin typeface="MS PGothic"/>
                <a:ea typeface="MS PGothic"/>
                <a:cs typeface="MS PGothic"/>
                <a:sym typeface="MS PGothic"/>
              </a:rPr>
              <a:t>formrun導入に向けて、現在起こっている問題と導入により解決したい内容を記載するのに活用ください。</a:t>
            </a:r>
            <a:endParaRPr>
              <a:latin typeface="MS PGothic"/>
              <a:ea typeface="MS PGothic"/>
              <a:cs typeface="MS PGothic"/>
              <a:sym typeface="MS P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2dfccada012_0_8"/>
          <p:cNvSpPr txBox="1"/>
          <p:nvPr>
            <p:ph type="title"/>
          </p:nvPr>
        </p:nvSpPr>
        <p:spPr>
          <a:xfrm>
            <a:off x="5479975" y="360000"/>
            <a:ext cx="12249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について</a:t>
            </a:r>
            <a:endParaRPr/>
          </a:p>
        </p:txBody>
      </p:sp>
      <p:sp>
        <p:nvSpPr>
          <p:cNvPr id="77" name="Google Shape;77;g2dfccada012_0_8"/>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78" name="Google Shape;78;g2dfccada012_0_8"/>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79" name="Google Shape;79;g2dfccada012_0_8"/>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80" name="Google Shape;80;g2dfccada012_0_8"/>
          <p:cNvPicPr preferRelativeResize="0"/>
          <p:nvPr/>
        </p:nvPicPr>
        <p:blipFill>
          <a:blip r:embed="rId3">
            <a:alphaModFix/>
          </a:blip>
          <a:stretch>
            <a:fillRect/>
          </a:stretch>
        </p:blipFill>
        <p:spPr>
          <a:xfrm>
            <a:off x="3201125" y="294834"/>
            <a:ext cx="2228850" cy="490329"/>
          </a:xfrm>
          <a:prstGeom prst="rect">
            <a:avLst/>
          </a:prstGeom>
          <a:noFill/>
          <a:ln>
            <a:noFill/>
          </a:ln>
        </p:spPr>
      </p:pic>
      <p:sp>
        <p:nvSpPr>
          <p:cNvPr id="81" name="Google Shape;81;g2dfccada012_0_8"/>
          <p:cNvSpPr txBox="1"/>
          <p:nvPr/>
        </p:nvSpPr>
        <p:spPr>
          <a:xfrm>
            <a:off x="768000" y="1222530"/>
            <a:ext cx="8370000" cy="8010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ja-JP" sz="2100">
                <a:solidFill>
                  <a:schemeClr val="accent1"/>
                </a:solidFill>
              </a:rPr>
              <a:t>formrunは</a:t>
            </a:r>
            <a:r>
              <a:rPr b="1" lang="ja-JP" sz="2100">
                <a:solidFill>
                  <a:schemeClr val="accent1"/>
                </a:solidFill>
              </a:rPr>
              <a:t>ノーコードでフォーム作成でき、</a:t>
            </a:r>
            <a:endParaRPr b="1" sz="2100">
              <a:solidFill>
                <a:schemeClr val="accent1"/>
              </a:solidFill>
            </a:endParaRPr>
          </a:p>
          <a:p>
            <a:pPr indent="0" lvl="0" marL="0" rtl="0" algn="ctr">
              <a:lnSpc>
                <a:spcPct val="120000"/>
              </a:lnSpc>
              <a:spcBef>
                <a:spcPts val="0"/>
              </a:spcBef>
              <a:spcAft>
                <a:spcPts val="0"/>
              </a:spcAft>
              <a:buNone/>
            </a:pPr>
            <a:r>
              <a:rPr b="1" lang="ja-JP" sz="2100">
                <a:solidFill>
                  <a:srgbClr val="32ACCA"/>
                </a:solidFill>
              </a:rPr>
              <a:t>デザイン性の高いフォーム作成</a:t>
            </a:r>
            <a:r>
              <a:rPr b="1" lang="ja-JP" sz="2100">
                <a:solidFill>
                  <a:srgbClr val="455A64"/>
                </a:solidFill>
              </a:rPr>
              <a:t>と</a:t>
            </a:r>
            <a:r>
              <a:rPr b="1" lang="ja-JP" sz="2100">
                <a:solidFill>
                  <a:srgbClr val="32ACCA"/>
                </a:solidFill>
              </a:rPr>
              <a:t>管理業務の効率化</a:t>
            </a:r>
            <a:r>
              <a:rPr b="1" lang="ja-JP" sz="2100">
                <a:solidFill>
                  <a:schemeClr val="accent1"/>
                </a:solidFill>
              </a:rPr>
              <a:t>の</a:t>
            </a:r>
            <a:r>
              <a:rPr b="1" lang="ja-JP" sz="2100">
                <a:solidFill>
                  <a:schemeClr val="accent1"/>
                </a:solidFill>
              </a:rPr>
              <a:t>両立が</a:t>
            </a:r>
            <a:r>
              <a:rPr b="1" lang="ja-JP" sz="2100">
                <a:solidFill>
                  <a:schemeClr val="accent1"/>
                </a:solidFill>
              </a:rPr>
              <a:t>可能。</a:t>
            </a:r>
            <a:endParaRPr b="1" sz="2100">
              <a:solidFill>
                <a:schemeClr val="accent1"/>
              </a:solidFill>
            </a:endParaRPr>
          </a:p>
          <a:p>
            <a:pPr indent="0" lvl="0" marL="0" rtl="0" algn="l">
              <a:lnSpc>
                <a:spcPct val="120000"/>
              </a:lnSpc>
              <a:spcBef>
                <a:spcPts val="0"/>
              </a:spcBef>
              <a:spcAft>
                <a:spcPts val="0"/>
              </a:spcAft>
              <a:buNone/>
            </a:pPr>
            <a:r>
              <a:t/>
            </a:r>
            <a:endParaRPr b="1" sz="2100">
              <a:solidFill>
                <a:srgbClr val="455A64"/>
              </a:solidFill>
            </a:endParaRPr>
          </a:p>
        </p:txBody>
      </p:sp>
      <p:grpSp>
        <p:nvGrpSpPr>
          <p:cNvPr id="82" name="Google Shape;82;g2dfccada012_0_8"/>
          <p:cNvGrpSpPr/>
          <p:nvPr/>
        </p:nvGrpSpPr>
        <p:grpSpPr>
          <a:xfrm>
            <a:off x="623413" y="2225738"/>
            <a:ext cx="8659163" cy="1561500"/>
            <a:chOff x="600700" y="2415063"/>
            <a:chExt cx="8659163" cy="1561500"/>
          </a:xfrm>
        </p:grpSpPr>
        <p:grpSp>
          <p:nvGrpSpPr>
            <p:cNvPr id="83" name="Google Shape;83;g2dfccada012_0_8"/>
            <p:cNvGrpSpPr/>
            <p:nvPr/>
          </p:nvGrpSpPr>
          <p:grpSpPr>
            <a:xfrm>
              <a:off x="2815648" y="2415063"/>
              <a:ext cx="1981849" cy="1561500"/>
              <a:chOff x="2876226" y="2415063"/>
              <a:chExt cx="1981849" cy="1561500"/>
            </a:xfrm>
          </p:grpSpPr>
          <p:sp>
            <p:nvSpPr>
              <p:cNvPr id="84" name="Google Shape;84;g2dfccada012_0_8"/>
              <p:cNvSpPr/>
              <p:nvPr/>
            </p:nvSpPr>
            <p:spPr>
              <a:xfrm>
                <a:off x="2892475" y="2415063"/>
                <a:ext cx="1965600" cy="1561500"/>
              </a:xfrm>
              <a:prstGeom prst="roundRect">
                <a:avLst>
                  <a:gd fmla="val 16667"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85" name="Google Shape;85;g2dfccada012_0_8"/>
              <p:cNvSpPr txBox="1"/>
              <p:nvPr/>
            </p:nvSpPr>
            <p:spPr>
              <a:xfrm>
                <a:off x="2876226" y="2725693"/>
                <a:ext cx="1965600" cy="9405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b="1" lang="ja-JP" sz="1000">
                    <a:solidFill>
                      <a:schemeClr val="accent1"/>
                    </a:solidFill>
                  </a:rPr>
                  <a:t>見やすくきれい！</a:t>
                </a:r>
                <a:endParaRPr b="1" sz="1000">
                  <a:solidFill>
                    <a:schemeClr val="accent1"/>
                  </a:solidFill>
                </a:endParaRPr>
              </a:p>
              <a:p>
                <a:pPr indent="0" lvl="0" marL="0" rtl="0" algn="ctr">
                  <a:lnSpc>
                    <a:spcPct val="120000"/>
                  </a:lnSpc>
                  <a:spcBef>
                    <a:spcPts val="0"/>
                  </a:spcBef>
                  <a:spcAft>
                    <a:spcPts val="0"/>
                  </a:spcAft>
                  <a:buNone/>
                </a:pPr>
                <a:r>
                  <a:rPr b="1" lang="ja-JP" sz="1500">
                    <a:solidFill>
                      <a:schemeClr val="accent1"/>
                    </a:solidFill>
                  </a:rPr>
                  <a:t>ページの世界観</a:t>
                </a:r>
                <a:endParaRPr b="1" sz="1500">
                  <a:solidFill>
                    <a:schemeClr val="accent1"/>
                  </a:solidFill>
                </a:endParaRPr>
              </a:p>
              <a:p>
                <a:pPr indent="0" lvl="0" marL="0" rtl="0" algn="ctr">
                  <a:lnSpc>
                    <a:spcPct val="120000"/>
                  </a:lnSpc>
                  <a:spcBef>
                    <a:spcPts val="0"/>
                  </a:spcBef>
                  <a:spcAft>
                    <a:spcPts val="0"/>
                  </a:spcAft>
                  <a:buNone/>
                </a:pPr>
                <a:r>
                  <a:rPr b="1" lang="ja-JP" sz="1500">
                    <a:solidFill>
                      <a:schemeClr val="accent1"/>
                    </a:solidFill>
                  </a:rPr>
                  <a:t>に合ったフォーム</a:t>
                </a:r>
                <a:endParaRPr b="1" sz="1500">
                  <a:solidFill>
                    <a:schemeClr val="accent1"/>
                  </a:solidFill>
                </a:endParaRPr>
              </a:p>
              <a:p>
                <a:pPr indent="0" lvl="0" marL="0" rtl="0" algn="ctr">
                  <a:lnSpc>
                    <a:spcPct val="120000"/>
                  </a:lnSpc>
                  <a:spcBef>
                    <a:spcPts val="0"/>
                  </a:spcBef>
                  <a:spcAft>
                    <a:spcPts val="0"/>
                  </a:spcAft>
                  <a:buNone/>
                </a:pPr>
                <a:r>
                  <a:rPr b="1" lang="ja-JP" sz="1500">
                    <a:solidFill>
                      <a:schemeClr val="accent1"/>
                    </a:solidFill>
                  </a:rPr>
                  <a:t>が作れる！</a:t>
                </a:r>
                <a:endParaRPr b="1" sz="1500">
                  <a:solidFill>
                    <a:schemeClr val="accent1"/>
                  </a:solidFill>
                </a:endParaRPr>
              </a:p>
            </p:txBody>
          </p:sp>
        </p:grpSp>
        <p:grpSp>
          <p:nvGrpSpPr>
            <p:cNvPr id="86" name="Google Shape;86;g2dfccada012_0_8"/>
            <p:cNvGrpSpPr/>
            <p:nvPr/>
          </p:nvGrpSpPr>
          <p:grpSpPr>
            <a:xfrm>
              <a:off x="7294263" y="2415063"/>
              <a:ext cx="1965600" cy="1561500"/>
              <a:chOff x="7294263" y="2415063"/>
              <a:chExt cx="1965600" cy="1561500"/>
            </a:xfrm>
          </p:grpSpPr>
          <p:sp>
            <p:nvSpPr>
              <p:cNvPr id="87" name="Google Shape;87;g2dfccada012_0_8"/>
              <p:cNvSpPr/>
              <p:nvPr/>
            </p:nvSpPr>
            <p:spPr>
              <a:xfrm>
                <a:off x="7294263" y="2415063"/>
                <a:ext cx="1965600" cy="1561500"/>
              </a:xfrm>
              <a:prstGeom prst="roundRect">
                <a:avLst>
                  <a:gd fmla="val 16667"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88" name="Google Shape;88;g2dfccada012_0_8"/>
              <p:cNvSpPr txBox="1"/>
              <p:nvPr/>
            </p:nvSpPr>
            <p:spPr>
              <a:xfrm>
                <a:off x="7365517" y="2725632"/>
                <a:ext cx="1823100" cy="9405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b="1" lang="ja-JP" sz="1000">
                    <a:solidFill>
                      <a:schemeClr val="accent1"/>
                    </a:solidFill>
                  </a:rPr>
                  <a:t>セキュリティも安心！</a:t>
                </a:r>
                <a:endParaRPr b="1" sz="1000">
                  <a:solidFill>
                    <a:schemeClr val="accent1"/>
                  </a:solidFill>
                </a:endParaRPr>
              </a:p>
              <a:p>
                <a:pPr indent="0" lvl="0" marL="0" rtl="0" algn="ctr">
                  <a:lnSpc>
                    <a:spcPct val="120000"/>
                  </a:lnSpc>
                  <a:spcBef>
                    <a:spcPts val="0"/>
                  </a:spcBef>
                  <a:spcAft>
                    <a:spcPts val="0"/>
                  </a:spcAft>
                  <a:buNone/>
                </a:pPr>
                <a:r>
                  <a:rPr b="1" lang="ja-JP" sz="1300">
                    <a:solidFill>
                      <a:schemeClr val="accent1"/>
                    </a:solidFill>
                  </a:rPr>
                  <a:t>個人情報の取扱いも</a:t>
                </a:r>
                <a:endParaRPr b="1" sz="1300">
                  <a:solidFill>
                    <a:schemeClr val="accent1"/>
                  </a:solidFill>
                </a:endParaRPr>
              </a:p>
              <a:p>
                <a:pPr indent="0" lvl="0" marL="0" rtl="0" algn="ctr">
                  <a:lnSpc>
                    <a:spcPct val="120000"/>
                  </a:lnSpc>
                  <a:spcBef>
                    <a:spcPts val="0"/>
                  </a:spcBef>
                  <a:spcAft>
                    <a:spcPts val="0"/>
                  </a:spcAft>
                  <a:buNone/>
                </a:pPr>
                <a:r>
                  <a:rPr b="1" lang="ja-JP" sz="1300">
                    <a:solidFill>
                      <a:schemeClr val="accent1"/>
                    </a:solidFill>
                  </a:rPr>
                  <a:t>安心して利用できる</a:t>
                </a:r>
                <a:endParaRPr b="1" sz="1300">
                  <a:solidFill>
                    <a:schemeClr val="accent1"/>
                  </a:solidFill>
                </a:endParaRPr>
              </a:p>
            </p:txBody>
          </p:sp>
        </p:grpSp>
        <p:grpSp>
          <p:nvGrpSpPr>
            <p:cNvPr id="89" name="Google Shape;89;g2dfccada012_0_8"/>
            <p:cNvGrpSpPr/>
            <p:nvPr/>
          </p:nvGrpSpPr>
          <p:grpSpPr>
            <a:xfrm>
              <a:off x="600700" y="2415063"/>
              <a:ext cx="1965600" cy="1561500"/>
              <a:chOff x="600700" y="2415063"/>
              <a:chExt cx="1965600" cy="1561500"/>
            </a:xfrm>
          </p:grpSpPr>
          <p:sp>
            <p:nvSpPr>
              <p:cNvPr id="90" name="Google Shape;90;g2dfccada012_0_8"/>
              <p:cNvSpPr/>
              <p:nvPr/>
            </p:nvSpPr>
            <p:spPr>
              <a:xfrm>
                <a:off x="600700" y="2415063"/>
                <a:ext cx="1965600" cy="1561500"/>
              </a:xfrm>
              <a:prstGeom prst="roundRect">
                <a:avLst>
                  <a:gd fmla="val 16667"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91" name="Google Shape;91;g2dfccada012_0_8"/>
              <p:cNvSpPr txBox="1"/>
              <p:nvPr/>
            </p:nvSpPr>
            <p:spPr>
              <a:xfrm>
                <a:off x="672016" y="2725632"/>
                <a:ext cx="1823100" cy="9405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b="1" lang="ja-JP" sz="1000">
                    <a:solidFill>
                      <a:schemeClr val="accent1"/>
                    </a:solidFill>
                  </a:rPr>
                  <a:t>ドラッグ＆ドロップで</a:t>
                </a:r>
                <a:endParaRPr b="1" sz="1000">
                  <a:solidFill>
                    <a:schemeClr val="accent1"/>
                  </a:solidFill>
                </a:endParaRPr>
              </a:p>
              <a:p>
                <a:pPr indent="0" lvl="0" marL="0" rtl="0" algn="ctr">
                  <a:lnSpc>
                    <a:spcPct val="120000"/>
                  </a:lnSpc>
                  <a:spcBef>
                    <a:spcPts val="0"/>
                  </a:spcBef>
                  <a:spcAft>
                    <a:spcPts val="0"/>
                  </a:spcAft>
                  <a:buNone/>
                </a:pPr>
                <a:r>
                  <a:rPr b="1" lang="ja-JP" sz="1700">
                    <a:solidFill>
                      <a:schemeClr val="accent1"/>
                    </a:solidFill>
                  </a:rPr>
                  <a:t>誰でも簡単に</a:t>
                </a:r>
                <a:endParaRPr b="1" sz="1700">
                  <a:solidFill>
                    <a:schemeClr val="accent1"/>
                  </a:solidFill>
                </a:endParaRPr>
              </a:p>
              <a:p>
                <a:pPr indent="0" lvl="0" marL="0" rtl="0" algn="ctr">
                  <a:lnSpc>
                    <a:spcPct val="120000"/>
                  </a:lnSpc>
                  <a:spcBef>
                    <a:spcPts val="0"/>
                  </a:spcBef>
                  <a:spcAft>
                    <a:spcPts val="0"/>
                  </a:spcAft>
                  <a:buNone/>
                </a:pPr>
                <a:r>
                  <a:rPr b="1" lang="ja-JP" sz="1700">
                    <a:solidFill>
                      <a:schemeClr val="accent1"/>
                    </a:solidFill>
                  </a:rPr>
                  <a:t>フォーム作成！</a:t>
                </a:r>
                <a:endParaRPr b="1" sz="1700">
                  <a:solidFill>
                    <a:schemeClr val="accent1"/>
                  </a:solidFill>
                </a:endParaRPr>
              </a:p>
            </p:txBody>
          </p:sp>
        </p:grpSp>
        <p:grpSp>
          <p:nvGrpSpPr>
            <p:cNvPr id="92" name="Google Shape;92;g2dfccada012_0_8"/>
            <p:cNvGrpSpPr/>
            <p:nvPr/>
          </p:nvGrpSpPr>
          <p:grpSpPr>
            <a:xfrm>
              <a:off x="5046844" y="2415063"/>
              <a:ext cx="1998070" cy="1561500"/>
              <a:chOff x="5151767" y="2415063"/>
              <a:chExt cx="1998070" cy="1561500"/>
            </a:xfrm>
          </p:grpSpPr>
          <p:sp>
            <p:nvSpPr>
              <p:cNvPr id="93" name="Google Shape;93;g2dfccada012_0_8"/>
              <p:cNvSpPr/>
              <p:nvPr/>
            </p:nvSpPr>
            <p:spPr>
              <a:xfrm>
                <a:off x="5184238" y="2415063"/>
                <a:ext cx="1965600" cy="1561500"/>
              </a:xfrm>
              <a:prstGeom prst="roundRect">
                <a:avLst>
                  <a:gd fmla="val 16667" name="adj"/>
                </a:avLst>
              </a:prstGeom>
              <a:solidFill>
                <a:srgbClr val="EAF2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S PGothic"/>
                  <a:ea typeface="MS PGothic"/>
                  <a:cs typeface="MS PGothic"/>
                  <a:sym typeface="MS PGothic"/>
                </a:endParaRPr>
              </a:p>
            </p:txBody>
          </p:sp>
          <p:sp>
            <p:nvSpPr>
              <p:cNvPr id="94" name="Google Shape;94;g2dfccada012_0_8"/>
              <p:cNvSpPr txBox="1"/>
              <p:nvPr/>
            </p:nvSpPr>
            <p:spPr>
              <a:xfrm>
                <a:off x="5151767" y="2725631"/>
                <a:ext cx="1965600" cy="9405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0"/>
                  </a:spcBef>
                  <a:spcAft>
                    <a:spcPts val="0"/>
                  </a:spcAft>
                  <a:buNone/>
                </a:pPr>
                <a:r>
                  <a:rPr b="1" lang="ja-JP" sz="1000">
                    <a:solidFill>
                      <a:schemeClr val="accent1"/>
                    </a:solidFill>
                  </a:rPr>
                  <a:t>対応状況がひと目で把握</a:t>
                </a:r>
                <a:endParaRPr b="1" sz="1000">
                  <a:solidFill>
                    <a:schemeClr val="accent1"/>
                  </a:solidFill>
                </a:endParaRPr>
              </a:p>
              <a:p>
                <a:pPr indent="0" lvl="0" marL="0" rtl="0" algn="ctr">
                  <a:lnSpc>
                    <a:spcPct val="120000"/>
                  </a:lnSpc>
                  <a:spcBef>
                    <a:spcPts val="0"/>
                  </a:spcBef>
                  <a:spcAft>
                    <a:spcPts val="0"/>
                  </a:spcAft>
                  <a:buNone/>
                </a:pPr>
                <a:r>
                  <a:rPr b="1" lang="ja-JP" sz="1800">
                    <a:solidFill>
                      <a:schemeClr val="accent1"/>
                    </a:solidFill>
                  </a:rPr>
                  <a:t>回答管理</a:t>
                </a:r>
                <a:r>
                  <a:rPr b="1" lang="ja-JP" sz="1300">
                    <a:solidFill>
                      <a:schemeClr val="accent1"/>
                    </a:solidFill>
                  </a:rPr>
                  <a:t>も</a:t>
                </a:r>
                <a:endParaRPr b="1" sz="1300">
                  <a:solidFill>
                    <a:schemeClr val="accent1"/>
                  </a:solidFill>
                </a:endParaRPr>
              </a:p>
              <a:p>
                <a:pPr indent="0" lvl="0" marL="0" rtl="0" algn="ctr">
                  <a:lnSpc>
                    <a:spcPct val="120000"/>
                  </a:lnSpc>
                  <a:spcBef>
                    <a:spcPts val="0"/>
                  </a:spcBef>
                  <a:spcAft>
                    <a:spcPts val="0"/>
                  </a:spcAft>
                  <a:buNone/>
                </a:pPr>
                <a:r>
                  <a:rPr b="1" lang="ja-JP" sz="1800">
                    <a:solidFill>
                      <a:schemeClr val="accent1"/>
                    </a:solidFill>
                  </a:rPr>
                  <a:t>漏れなく楽</a:t>
                </a:r>
                <a:r>
                  <a:rPr b="1" lang="ja-JP" sz="1300">
                    <a:solidFill>
                      <a:schemeClr val="accent1"/>
                    </a:solidFill>
                  </a:rPr>
                  <a:t>に！</a:t>
                </a:r>
                <a:endParaRPr b="1" sz="1300">
                  <a:solidFill>
                    <a:schemeClr val="accent1"/>
                  </a:solidFill>
                </a:endParaRPr>
              </a:p>
            </p:txBody>
          </p:sp>
        </p:grpSp>
      </p:grpSp>
      <p:pic>
        <p:nvPicPr>
          <p:cNvPr id="95" name="Google Shape;95;g2dfccada012_0_8"/>
          <p:cNvPicPr preferRelativeResize="0"/>
          <p:nvPr/>
        </p:nvPicPr>
        <p:blipFill rotWithShape="1">
          <a:blip r:embed="rId4">
            <a:alphaModFix/>
          </a:blip>
          <a:srcRect b="0" l="0" r="0" t="12907"/>
          <a:stretch/>
        </p:blipFill>
        <p:spPr>
          <a:xfrm>
            <a:off x="1431531" y="3989399"/>
            <a:ext cx="3834476" cy="2077800"/>
          </a:xfrm>
          <a:prstGeom prst="rect">
            <a:avLst/>
          </a:prstGeom>
          <a:noFill/>
          <a:ln>
            <a:noFill/>
          </a:ln>
        </p:spPr>
      </p:pic>
      <p:grpSp>
        <p:nvGrpSpPr>
          <p:cNvPr id="96" name="Google Shape;96;g2dfccada012_0_8"/>
          <p:cNvGrpSpPr/>
          <p:nvPr/>
        </p:nvGrpSpPr>
        <p:grpSpPr>
          <a:xfrm>
            <a:off x="5266019" y="4127825"/>
            <a:ext cx="3553500" cy="1801853"/>
            <a:chOff x="5138881" y="4369350"/>
            <a:chExt cx="3553500" cy="1801853"/>
          </a:xfrm>
        </p:grpSpPr>
        <p:sp>
          <p:nvSpPr>
            <p:cNvPr id="97" name="Google Shape;97;g2dfccada012_0_8"/>
            <p:cNvSpPr txBox="1"/>
            <p:nvPr/>
          </p:nvSpPr>
          <p:spPr>
            <a:xfrm>
              <a:off x="5138881" y="5863403"/>
              <a:ext cx="3553500" cy="307800"/>
            </a:xfrm>
            <a:prstGeom prst="rect">
              <a:avLst/>
            </a:prstGeom>
            <a:noFill/>
            <a:ln>
              <a:noFill/>
            </a:ln>
          </p:spPr>
          <p:txBody>
            <a:bodyPr anchorCtr="0" anchor="t" bIns="91425" lIns="91425" spcFirstLastPara="1" rIns="91425" wrap="square" tIns="91425">
              <a:spAutoFit/>
            </a:bodyPr>
            <a:lstStyle/>
            <a:p>
              <a:pPr indent="0" lvl="0" marL="101600" marR="101600" rtl="0" algn="ctr">
                <a:lnSpc>
                  <a:spcPct val="115000"/>
                </a:lnSpc>
                <a:spcBef>
                  <a:spcPts val="0"/>
                </a:spcBef>
                <a:spcAft>
                  <a:spcPts val="0"/>
                </a:spcAft>
                <a:buNone/>
              </a:pPr>
              <a:r>
                <a:rPr lang="ja-JP" sz="800">
                  <a:solidFill>
                    <a:srgbClr val="000000"/>
                  </a:solidFill>
                  <a:latin typeface="M PLUS 1p"/>
                  <a:ea typeface="M PLUS 1p"/>
                  <a:cs typeface="M PLUS 1p"/>
                  <a:sym typeface="M PLUS 1p"/>
                </a:rPr>
                <a:t>ISO/IEC 27001:2013 (ISMS) 登録番号: IA180169</a:t>
              </a:r>
              <a:endParaRPr sz="800">
                <a:solidFill>
                  <a:srgbClr val="000000"/>
                </a:solidFill>
                <a:latin typeface="M PLUS 1p"/>
                <a:ea typeface="M PLUS 1p"/>
                <a:cs typeface="M PLUS 1p"/>
                <a:sym typeface="M PLUS 1p"/>
              </a:endParaRPr>
            </a:p>
          </p:txBody>
        </p:sp>
        <p:pic>
          <p:nvPicPr>
            <p:cNvPr id="98" name="Google Shape;98;g2dfccada012_0_8"/>
            <p:cNvPicPr preferRelativeResize="0"/>
            <p:nvPr/>
          </p:nvPicPr>
          <p:blipFill rotWithShape="1">
            <a:blip r:embed="rId5">
              <a:alphaModFix/>
            </a:blip>
            <a:srcRect b="12744" l="8264" r="9909" t="8632"/>
            <a:stretch/>
          </p:blipFill>
          <p:spPr>
            <a:xfrm>
              <a:off x="5801125" y="4369350"/>
              <a:ext cx="2229000" cy="14557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dfccada012_0_59"/>
          <p:cNvSpPr txBox="1"/>
          <p:nvPr>
            <p:ph type="title"/>
          </p:nvPr>
        </p:nvSpPr>
        <p:spPr>
          <a:xfrm>
            <a:off x="5479975" y="360000"/>
            <a:ext cx="12249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について</a:t>
            </a:r>
            <a:endParaRPr/>
          </a:p>
        </p:txBody>
      </p:sp>
      <p:sp>
        <p:nvSpPr>
          <p:cNvPr id="104" name="Google Shape;104;g2dfccada012_0_59"/>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05" name="Google Shape;105;g2dfccada012_0_59"/>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106" name="Google Shape;106;g2dfccada012_0_59"/>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107" name="Google Shape;107;g2dfccada012_0_59"/>
          <p:cNvPicPr preferRelativeResize="0"/>
          <p:nvPr/>
        </p:nvPicPr>
        <p:blipFill>
          <a:blip r:embed="rId3">
            <a:alphaModFix/>
          </a:blip>
          <a:stretch>
            <a:fillRect/>
          </a:stretch>
        </p:blipFill>
        <p:spPr>
          <a:xfrm>
            <a:off x="3201125" y="294834"/>
            <a:ext cx="2228850" cy="490329"/>
          </a:xfrm>
          <a:prstGeom prst="rect">
            <a:avLst/>
          </a:prstGeom>
          <a:noFill/>
          <a:ln>
            <a:noFill/>
          </a:ln>
        </p:spPr>
      </p:pic>
      <p:sp>
        <p:nvSpPr>
          <p:cNvPr id="108" name="Google Shape;108;g2dfccada012_0_59"/>
          <p:cNvSpPr txBox="1"/>
          <p:nvPr/>
        </p:nvSpPr>
        <p:spPr>
          <a:xfrm>
            <a:off x="768000" y="1222516"/>
            <a:ext cx="8370000" cy="500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ja-JP" sz="2100">
                <a:solidFill>
                  <a:schemeClr val="accent1"/>
                </a:solidFill>
              </a:rPr>
              <a:t>初期費用無料でフォームの作成・公開〜回答の管理まで</a:t>
            </a:r>
            <a:endParaRPr b="1" sz="2100">
              <a:solidFill>
                <a:schemeClr val="accent1"/>
              </a:solidFill>
            </a:endParaRPr>
          </a:p>
          <a:p>
            <a:pPr indent="0" lvl="0" marL="0" rtl="0" algn="ctr">
              <a:lnSpc>
                <a:spcPct val="120000"/>
              </a:lnSpc>
              <a:spcBef>
                <a:spcPts val="0"/>
              </a:spcBef>
              <a:spcAft>
                <a:spcPts val="0"/>
              </a:spcAft>
              <a:buNone/>
            </a:pPr>
            <a:r>
              <a:rPr b="1" lang="ja-JP" sz="2100">
                <a:solidFill>
                  <a:schemeClr val="accent1"/>
                </a:solidFill>
              </a:rPr>
              <a:t>formrun内で完結できる。</a:t>
            </a:r>
            <a:endParaRPr b="1" sz="2100">
              <a:solidFill>
                <a:schemeClr val="accent1"/>
              </a:solidFill>
            </a:endParaRPr>
          </a:p>
          <a:p>
            <a:pPr indent="0" lvl="0" marL="0" rtl="0" algn="ctr">
              <a:lnSpc>
                <a:spcPct val="120000"/>
              </a:lnSpc>
              <a:spcBef>
                <a:spcPts val="0"/>
              </a:spcBef>
              <a:spcAft>
                <a:spcPts val="0"/>
              </a:spcAft>
              <a:buNone/>
            </a:pPr>
            <a:r>
              <a:t/>
            </a:r>
            <a:endParaRPr b="1" sz="2100">
              <a:solidFill>
                <a:schemeClr val="accent1"/>
              </a:solidFill>
            </a:endParaRPr>
          </a:p>
        </p:txBody>
      </p:sp>
      <p:sp>
        <p:nvSpPr>
          <p:cNvPr id="109" name="Google Shape;109;g2dfccada012_0_59"/>
          <p:cNvSpPr/>
          <p:nvPr/>
        </p:nvSpPr>
        <p:spPr>
          <a:xfrm rot="5400000">
            <a:off x="2748159" y="3628714"/>
            <a:ext cx="909000" cy="313200"/>
          </a:xfrm>
          <a:prstGeom prst="triangle">
            <a:avLst>
              <a:gd fmla="val 51123" name="adj"/>
            </a:avLst>
          </a:prstGeom>
          <a:solidFill>
            <a:srgbClr val="32AC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g2dfccada012_0_59"/>
          <p:cNvSpPr/>
          <p:nvPr/>
        </p:nvSpPr>
        <p:spPr>
          <a:xfrm rot="5400000">
            <a:off x="6113715" y="3628725"/>
            <a:ext cx="909000" cy="313200"/>
          </a:xfrm>
          <a:prstGeom prst="triangle">
            <a:avLst>
              <a:gd fmla="val 51123" name="adj"/>
            </a:avLst>
          </a:prstGeom>
          <a:solidFill>
            <a:srgbClr val="32AC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1" name="Google Shape;111;g2dfccada012_0_59"/>
          <p:cNvPicPr preferRelativeResize="0"/>
          <p:nvPr/>
        </p:nvPicPr>
        <p:blipFill>
          <a:blip r:embed="rId4">
            <a:alphaModFix/>
          </a:blip>
          <a:stretch>
            <a:fillRect/>
          </a:stretch>
        </p:blipFill>
        <p:spPr>
          <a:xfrm>
            <a:off x="475301" y="3089046"/>
            <a:ext cx="2409789" cy="1905820"/>
          </a:xfrm>
          <a:prstGeom prst="rect">
            <a:avLst/>
          </a:prstGeom>
          <a:noFill/>
          <a:ln>
            <a:noFill/>
          </a:ln>
        </p:spPr>
      </p:pic>
      <p:sp>
        <p:nvSpPr>
          <p:cNvPr id="112" name="Google Shape;112;g2dfccada012_0_59"/>
          <p:cNvSpPr txBox="1"/>
          <p:nvPr/>
        </p:nvSpPr>
        <p:spPr>
          <a:xfrm>
            <a:off x="4305316" y="2368825"/>
            <a:ext cx="1160400" cy="289500"/>
          </a:xfrm>
          <a:prstGeom prst="rect">
            <a:avLst/>
          </a:prstGeom>
          <a:solidFill>
            <a:srgbClr val="32AC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a:solidFill>
                  <a:srgbClr val="FFFFFF"/>
                </a:solidFill>
              </a:rPr>
              <a:t>STEP2</a:t>
            </a:r>
            <a:endParaRPr b="1">
              <a:solidFill>
                <a:srgbClr val="FFFFFF"/>
              </a:solidFill>
            </a:endParaRPr>
          </a:p>
        </p:txBody>
      </p:sp>
      <p:sp>
        <p:nvSpPr>
          <p:cNvPr id="113" name="Google Shape;113;g2dfccada012_0_59"/>
          <p:cNvSpPr/>
          <p:nvPr/>
        </p:nvSpPr>
        <p:spPr>
          <a:xfrm>
            <a:off x="3736652" y="2652069"/>
            <a:ext cx="22977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a:solidFill>
                  <a:srgbClr val="32ACCA"/>
                </a:solidFill>
              </a:rPr>
              <a:t>フォーム作成完了</a:t>
            </a:r>
            <a:endParaRPr b="1">
              <a:solidFill>
                <a:srgbClr val="32ACCA"/>
              </a:solidFill>
            </a:endParaRPr>
          </a:p>
        </p:txBody>
      </p:sp>
      <p:sp>
        <p:nvSpPr>
          <p:cNvPr id="114" name="Google Shape;114;g2dfccada012_0_59"/>
          <p:cNvSpPr txBox="1"/>
          <p:nvPr/>
        </p:nvSpPr>
        <p:spPr>
          <a:xfrm>
            <a:off x="7521621" y="2368825"/>
            <a:ext cx="1160400" cy="289500"/>
          </a:xfrm>
          <a:prstGeom prst="rect">
            <a:avLst/>
          </a:prstGeom>
          <a:solidFill>
            <a:srgbClr val="32AC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a:solidFill>
                  <a:srgbClr val="FFFFFF"/>
                </a:solidFill>
              </a:rPr>
              <a:t>STEP3</a:t>
            </a:r>
            <a:endParaRPr b="1">
              <a:solidFill>
                <a:srgbClr val="FFFFFF"/>
              </a:solidFill>
            </a:endParaRPr>
          </a:p>
        </p:txBody>
      </p:sp>
      <p:sp>
        <p:nvSpPr>
          <p:cNvPr id="115" name="Google Shape;115;g2dfccada012_0_59"/>
          <p:cNvSpPr/>
          <p:nvPr/>
        </p:nvSpPr>
        <p:spPr>
          <a:xfrm>
            <a:off x="6855235" y="2661055"/>
            <a:ext cx="24930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a:solidFill>
                  <a:srgbClr val="32ACCA"/>
                </a:solidFill>
              </a:rPr>
              <a:t>フォーム運用・回答管理</a:t>
            </a:r>
            <a:endParaRPr b="1">
              <a:solidFill>
                <a:srgbClr val="32ACCA"/>
              </a:solidFill>
            </a:endParaRPr>
          </a:p>
        </p:txBody>
      </p:sp>
      <p:sp>
        <p:nvSpPr>
          <p:cNvPr id="116" name="Google Shape;116;g2dfccada012_0_59"/>
          <p:cNvSpPr txBox="1"/>
          <p:nvPr/>
        </p:nvSpPr>
        <p:spPr>
          <a:xfrm>
            <a:off x="1092489" y="2368825"/>
            <a:ext cx="1160400" cy="289500"/>
          </a:xfrm>
          <a:prstGeom prst="rect">
            <a:avLst/>
          </a:prstGeom>
          <a:solidFill>
            <a:srgbClr val="32AC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a:solidFill>
                  <a:srgbClr val="FFFFFF"/>
                </a:solidFill>
              </a:rPr>
              <a:t>STEP1</a:t>
            </a:r>
            <a:endParaRPr b="1">
              <a:solidFill>
                <a:srgbClr val="FFFFFF"/>
              </a:solidFill>
            </a:endParaRPr>
          </a:p>
        </p:txBody>
      </p:sp>
      <p:sp>
        <p:nvSpPr>
          <p:cNvPr id="117" name="Google Shape;117;g2dfccada012_0_59"/>
          <p:cNvSpPr/>
          <p:nvPr/>
        </p:nvSpPr>
        <p:spPr>
          <a:xfrm>
            <a:off x="535749" y="2661042"/>
            <a:ext cx="22977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a:solidFill>
                  <a:srgbClr val="32ACCA"/>
                </a:solidFill>
              </a:rPr>
              <a:t>フォームの作成・編集</a:t>
            </a:r>
            <a:endParaRPr b="1">
              <a:solidFill>
                <a:srgbClr val="32ACCA"/>
              </a:solidFill>
            </a:endParaRPr>
          </a:p>
        </p:txBody>
      </p:sp>
      <p:sp>
        <p:nvSpPr>
          <p:cNvPr id="118" name="Google Shape;118;g2dfccada012_0_59"/>
          <p:cNvSpPr/>
          <p:nvPr/>
        </p:nvSpPr>
        <p:spPr>
          <a:xfrm>
            <a:off x="535749" y="5203460"/>
            <a:ext cx="24099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sz="1000">
                <a:solidFill>
                  <a:srgbClr val="595959"/>
                </a:solidFill>
              </a:rPr>
              <a:t>テンプレートを選んで項目を追加するだけで</a:t>
            </a:r>
            <a:r>
              <a:rPr b="1" lang="ja-JP" sz="1000">
                <a:solidFill>
                  <a:srgbClr val="595959"/>
                </a:solidFill>
              </a:rPr>
              <a:t>簡単にフォーム作成</a:t>
            </a:r>
            <a:endParaRPr b="1" sz="1000">
              <a:solidFill>
                <a:srgbClr val="595959"/>
              </a:solidFill>
            </a:endParaRPr>
          </a:p>
          <a:p>
            <a:pPr indent="0" lvl="0" marL="0" rtl="0" algn="ctr">
              <a:spcBef>
                <a:spcPts val="0"/>
              </a:spcBef>
              <a:spcAft>
                <a:spcPts val="0"/>
              </a:spcAft>
              <a:buNone/>
            </a:pPr>
            <a:r>
              <a:rPr b="1" lang="ja-JP" sz="1000">
                <a:solidFill>
                  <a:srgbClr val="595959"/>
                </a:solidFill>
              </a:rPr>
              <a:t>高機能なフォームを作成</a:t>
            </a:r>
            <a:r>
              <a:rPr b="1" lang="ja-JP" sz="1000">
                <a:solidFill>
                  <a:srgbClr val="595959"/>
                </a:solidFill>
              </a:rPr>
              <a:t>可能</a:t>
            </a:r>
            <a:endParaRPr b="1" sz="1000">
              <a:solidFill>
                <a:srgbClr val="595959"/>
              </a:solidFill>
            </a:endParaRPr>
          </a:p>
        </p:txBody>
      </p:sp>
      <p:pic>
        <p:nvPicPr>
          <p:cNvPr id="119" name="Google Shape;119;g2dfccada012_0_59"/>
          <p:cNvPicPr preferRelativeResize="0"/>
          <p:nvPr/>
        </p:nvPicPr>
        <p:blipFill>
          <a:blip r:embed="rId5">
            <a:alphaModFix/>
          </a:blip>
          <a:stretch>
            <a:fillRect/>
          </a:stretch>
        </p:blipFill>
        <p:spPr>
          <a:xfrm>
            <a:off x="3608858" y="3143766"/>
            <a:ext cx="2553235" cy="1645012"/>
          </a:xfrm>
          <a:prstGeom prst="rect">
            <a:avLst/>
          </a:prstGeom>
          <a:noFill/>
          <a:ln>
            <a:noFill/>
          </a:ln>
        </p:spPr>
      </p:pic>
      <p:sp>
        <p:nvSpPr>
          <p:cNvPr id="120" name="Google Shape;120;g2dfccada012_0_59"/>
          <p:cNvSpPr/>
          <p:nvPr/>
        </p:nvSpPr>
        <p:spPr>
          <a:xfrm>
            <a:off x="3608898" y="5203460"/>
            <a:ext cx="25530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sz="1000">
                <a:solidFill>
                  <a:srgbClr val="595959"/>
                </a:solidFill>
              </a:rPr>
              <a:t>発行されたURLや</a:t>
            </a:r>
            <a:r>
              <a:rPr b="1" lang="ja-JP" sz="1000">
                <a:solidFill>
                  <a:srgbClr val="595959"/>
                </a:solidFill>
              </a:rPr>
              <a:t>QRコードの</a:t>
            </a:r>
            <a:r>
              <a:rPr b="1" lang="ja-JP" sz="1000">
                <a:solidFill>
                  <a:srgbClr val="595959"/>
                </a:solidFill>
              </a:rPr>
              <a:t>利用と</a:t>
            </a:r>
            <a:r>
              <a:rPr b="1" lang="ja-JP" sz="1000">
                <a:solidFill>
                  <a:srgbClr val="595959"/>
                </a:solidFill>
              </a:rPr>
              <a:t>共に</a:t>
            </a:r>
            <a:endParaRPr b="1" sz="1000">
              <a:solidFill>
                <a:srgbClr val="595959"/>
              </a:solidFill>
            </a:endParaRPr>
          </a:p>
          <a:p>
            <a:pPr indent="0" lvl="0" marL="0" rtl="0" algn="ctr">
              <a:spcBef>
                <a:spcPts val="0"/>
              </a:spcBef>
              <a:spcAft>
                <a:spcPts val="0"/>
              </a:spcAft>
              <a:buNone/>
            </a:pPr>
            <a:r>
              <a:rPr b="1" lang="ja-JP" sz="1000">
                <a:solidFill>
                  <a:srgbClr val="595959"/>
                </a:solidFill>
              </a:rPr>
              <a:t>自社</a:t>
            </a:r>
            <a:r>
              <a:rPr b="1" lang="ja-JP" sz="1000">
                <a:solidFill>
                  <a:srgbClr val="595959"/>
                </a:solidFill>
              </a:rPr>
              <a:t>Webサイトにも埋め込みも</a:t>
            </a:r>
            <a:r>
              <a:rPr b="1" lang="ja-JP" sz="1000">
                <a:solidFill>
                  <a:srgbClr val="595959"/>
                </a:solidFill>
              </a:rPr>
              <a:t>可能</a:t>
            </a:r>
            <a:endParaRPr b="1" sz="1000">
              <a:solidFill>
                <a:srgbClr val="595959"/>
              </a:solidFill>
            </a:endParaRPr>
          </a:p>
        </p:txBody>
      </p:sp>
      <p:sp>
        <p:nvSpPr>
          <p:cNvPr id="121" name="Google Shape;121;g2dfccada012_0_59"/>
          <p:cNvSpPr/>
          <p:nvPr/>
        </p:nvSpPr>
        <p:spPr>
          <a:xfrm>
            <a:off x="6937560" y="5203460"/>
            <a:ext cx="24099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JP" sz="1000">
                <a:solidFill>
                  <a:srgbClr val="595959"/>
                </a:solidFill>
              </a:rPr>
              <a:t>カンバン型の回答一覧画面で対応漏れダブりを防いで管理</a:t>
            </a:r>
            <a:r>
              <a:rPr b="1" lang="ja-JP" sz="1000">
                <a:solidFill>
                  <a:srgbClr val="595959"/>
                </a:solidFill>
              </a:rPr>
              <a:t>可能</a:t>
            </a:r>
            <a:endParaRPr b="1" sz="1000">
              <a:solidFill>
                <a:srgbClr val="595959"/>
              </a:solidFill>
            </a:endParaRPr>
          </a:p>
          <a:p>
            <a:pPr indent="0" lvl="0" marL="0" rtl="0" algn="ctr">
              <a:spcBef>
                <a:spcPts val="0"/>
              </a:spcBef>
              <a:spcAft>
                <a:spcPts val="0"/>
              </a:spcAft>
              <a:buNone/>
            </a:pPr>
            <a:r>
              <a:rPr b="1" lang="ja-JP" sz="1000">
                <a:solidFill>
                  <a:srgbClr val="595959"/>
                </a:solidFill>
              </a:rPr>
              <a:t>ステータスで対応状況の把握もできる</a:t>
            </a:r>
            <a:endParaRPr b="1" sz="1000">
              <a:solidFill>
                <a:srgbClr val="595959"/>
              </a:solidFill>
            </a:endParaRPr>
          </a:p>
        </p:txBody>
      </p:sp>
      <p:pic>
        <p:nvPicPr>
          <p:cNvPr id="122" name="Google Shape;122;g2dfccada012_0_59"/>
          <p:cNvPicPr preferRelativeResize="0"/>
          <p:nvPr/>
        </p:nvPicPr>
        <p:blipFill>
          <a:blip r:embed="rId6">
            <a:alphaModFix/>
          </a:blip>
          <a:stretch>
            <a:fillRect/>
          </a:stretch>
        </p:blipFill>
        <p:spPr>
          <a:xfrm>
            <a:off x="6885837" y="3089377"/>
            <a:ext cx="2544863" cy="17680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dfccada012_0_129"/>
          <p:cNvSpPr txBox="1"/>
          <p:nvPr>
            <p:ph type="title"/>
          </p:nvPr>
        </p:nvSpPr>
        <p:spPr>
          <a:xfrm>
            <a:off x="5479975" y="360000"/>
            <a:ext cx="12249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について</a:t>
            </a:r>
            <a:endParaRPr/>
          </a:p>
        </p:txBody>
      </p:sp>
      <p:sp>
        <p:nvSpPr>
          <p:cNvPr id="128" name="Google Shape;128;g2dfccada012_0_129"/>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29" name="Google Shape;129;g2dfccada012_0_129"/>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130" name="Google Shape;130;g2dfccada012_0_129"/>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131" name="Google Shape;131;g2dfccada012_0_129"/>
          <p:cNvPicPr preferRelativeResize="0"/>
          <p:nvPr/>
        </p:nvPicPr>
        <p:blipFill>
          <a:blip r:embed="rId3">
            <a:alphaModFix/>
          </a:blip>
          <a:stretch>
            <a:fillRect/>
          </a:stretch>
        </p:blipFill>
        <p:spPr>
          <a:xfrm>
            <a:off x="3201125" y="294834"/>
            <a:ext cx="2228850" cy="490329"/>
          </a:xfrm>
          <a:prstGeom prst="rect">
            <a:avLst/>
          </a:prstGeom>
          <a:noFill/>
          <a:ln>
            <a:noFill/>
          </a:ln>
        </p:spPr>
      </p:pic>
      <p:sp>
        <p:nvSpPr>
          <p:cNvPr id="132" name="Google Shape;132;g2dfccada012_0_129"/>
          <p:cNvSpPr txBox="1"/>
          <p:nvPr/>
        </p:nvSpPr>
        <p:spPr>
          <a:xfrm>
            <a:off x="768000" y="1222516"/>
            <a:ext cx="8370000" cy="500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ja-JP" sz="2100">
                <a:solidFill>
                  <a:schemeClr val="accent1"/>
                </a:solidFill>
              </a:rPr>
              <a:t>実際にformrunで作成したお問い合わせフォームの例</a:t>
            </a:r>
            <a:endParaRPr b="1" sz="1800">
              <a:solidFill>
                <a:schemeClr val="accent1"/>
              </a:solidFill>
            </a:endParaRPr>
          </a:p>
        </p:txBody>
      </p:sp>
      <p:pic>
        <p:nvPicPr>
          <p:cNvPr id="133" name="Google Shape;133;g2dfccada012_0_129"/>
          <p:cNvPicPr preferRelativeResize="0"/>
          <p:nvPr/>
        </p:nvPicPr>
        <p:blipFill>
          <a:blip r:embed="rId4">
            <a:alphaModFix/>
          </a:blip>
          <a:stretch>
            <a:fillRect/>
          </a:stretch>
        </p:blipFill>
        <p:spPr>
          <a:xfrm>
            <a:off x="1121999" y="2005791"/>
            <a:ext cx="7661994" cy="4379134"/>
          </a:xfrm>
          <a:prstGeom prst="rect">
            <a:avLst/>
          </a:prstGeom>
          <a:noFill/>
          <a:ln>
            <a:noFill/>
          </a:ln>
        </p:spPr>
      </p:pic>
      <p:sp>
        <p:nvSpPr>
          <p:cNvPr id="134" name="Google Shape;134;g2dfccada012_0_129"/>
          <p:cNvSpPr/>
          <p:nvPr/>
        </p:nvSpPr>
        <p:spPr>
          <a:xfrm>
            <a:off x="7754250" y="1634700"/>
            <a:ext cx="1923600" cy="17943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JP">
                <a:solidFill>
                  <a:schemeClr val="accent1"/>
                </a:solidFill>
                <a:latin typeface="MS PGothic"/>
                <a:ea typeface="MS PGothic"/>
                <a:cs typeface="MS PGothic"/>
                <a:sym typeface="MS PGothic"/>
              </a:rPr>
              <a:t>貴社で実際に作成したフォームを掲載</a:t>
            </a:r>
            <a:r>
              <a:rPr lang="ja-JP">
                <a:solidFill>
                  <a:schemeClr val="accent1"/>
                </a:solidFill>
                <a:latin typeface="MS PGothic"/>
                <a:ea typeface="MS PGothic"/>
                <a:cs typeface="MS PGothic"/>
                <a:sym typeface="MS PGothic"/>
              </a:rPr>
              <a:t>したい場合、</a:t>
            </a:r>
            <a:endParaRPr>
              <a:solidFill>
                <a:schemeClr val="accent1"/>
              </a:solidFill>
              <a:latin typeface="MS PGothic"/>
              <a:ea typeface="MS PGothic"/>
              <a:cs typeface="MS PGothic"/>
              <a:sym typeface="MS PGothic"/>
            </a:endParaRPr>
          </a:p>
          <a:p>
            <a:pPr indent="0" lvl="0" marL="0" rtl="0" algn="ctr">
              <a:spcBef>
                <a:spcPts val="0"/>
              </a:spcBef>
              <a:spcAft>
                <a:spcPts val="0"/>
              </a:spcAft>
              <a:buNone/>
            </a:pPr>
            <a:r>
              <a:rPr lang="ja-JP">
                <a:solidFill>
                  <a:schemeClr val="accent1"/>
                </a:solidFill>
                <a:latin typeface="MS PGothic"/>
                <a:ea typeface="MS PGothic"/>
                <a:cs typeface="MS PGothic"/>
                <a:sym typeface="MS PGothic"/>
              </a:rPr>
              <a:t>このページは削除して次のページを編集してください。</a:t>
            </a:r>
            <a:endParaRPr>
              <a:solidFill>
                <a:schemeClr val="accent1"/>
              </a:solidFill>
              <a:latin typeface="MS PGothic"/>
              <a:ea typeface="MS PGothic"/>
              <a:cs typeface="MS PGothic"/>
              <a:sym typeface="MS 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dfccada012_0_155"/>
          <p:cNvSpPr txBox="1"/>
          <p:nvPr>
            <p:ph type="title"/>
          </p:nvPr>
        </p:nvSpPr>
        <p:spPr>
          <a:xfrm>
            <a:off x="5479975" y="360000"/>
            <a:ext cx="12249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について</a:t>
            </a:r>
            <a:endParaRPr/>
          </a:p>
        </p:txBody>
      </p:sp>
      <p:sp>
        <p:nvSpPr>
          <p:cNvPr id="140" name="Google Shape;140;g2dfccada012_0_155"/>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41" name="Google Shape;141;g2dfccada012_0_155"/>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142" name="Google Shape;142;g2dfccada012_0_155"/>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143" name="Google Shape;143;g2dfccada012_0_155"/>
          <p:cNvPicPr preferRelativeResize="0"/>
          <p:nvPr/>
        </p:nvPicPr>
        <p:blipFill>
          <a:blip r:embed="rId3">
            <a:alphaModFix/>
          </a:blip>
          <a:stretch>
            <a:fillRect/>
          </a:stretch>
        </p:blipFill>
        <p:spPr>
          <a:xfrm>
            <a:off x="3201125" y="294834"/>
            <a:ext cx="2228850" cy="490329"/>
          </a:xfrm>
          <a:prstGeom prst="rect">
            <a:avLst/>
          </a:prstGeom>
          <a:noFill/>
          <a:ln>
            <a:noFill/>
          </a:ln>
        </p:spPr>
      </p:pic>
      <p:sp>
        <p:nvSpPr>
          <p:cNvPr id="144" name="Google Shape;144;g2dfccada012_0_155"/>
          <p:cNvSpPr txBox="1"/>
          <p:nvPr/>
        </p:nvSpPr>
        <p:spPr>
          <a:xfrm>
            <a:off x="768000" y="1222516"/>
            <a:ext cx="8370000" cy="500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ja-JP" sz="2100">
                <a:solidFill>
                  <a:schemeClr val="accent1"/>
                </a:solidFill>
              </a:rPr>
              <a:t>実際にformrunで作成したフォームのドラフト①</a:t>
            </a:r>
            <a:endParaRPr b="1" sz="2100">
              <a:solidFill>
                <a:schemeClr val="accent1"/>
              </a:solidFill>
            </a:endParaRPr>
          </a:p>
          <a:p>
            <a:pPr indent="0" lvl="0" marL="0" rtl="0" algn="ctr">
              <a:lnSpc>
                <a:spcPct val="120000"/>
              </a:lnSpc>
              <a:spcBef>
                <a:spcPts val="0"/>
              </a:spcBef>
              <a:spcAft>
                <a:spcPts val="0"/>
              </a:spcAft>
              <a:buNone/>
            </a:pPr>
            <a:r>
              <a:rPr b="1" lang="ja-JP" sz="1800">
                <a:solidFill>
                  <a:schemeClr val="accent1"/>
                </a:solidFill>
              </a:rPr>
              <a:t>フォームURL：〜〜〜〜〜〜〜〜〜〜〜</a:t>
            </a:r>
            <a:endParaRPr b="1" sz="1800">
              <a:solidFill>
                <a:schemeClr val="accent1"/>
              </a:solidFill>
            </a:endParaRPr>
          </a:p>
        </p:txBody>
      </p:sp>
      <p:pic>
        <p:nvPicPr>
          <p:cNvPr id="145" name="Google Shape;145;g2dfccada012_0_155"/>
          <p:cNvPicPr preferRelativeResize="0"/>
          <p:nvPr/>
        </p:nvPicPr>
        <p:blipFill rotWithShape="1">
          <a:blip r:embed="rId4">
            <a:alphaModFix/>
          </a:blip>
          <a:srcRect b="0" l="0" r="0" t="0"/>
          <a:stretch/>
        </p:blipFill>
        <p:spPr>
          <a:xfrm>
            <a:off x="1121999" y="2005791"/>
            <a:ext cx="7661994" cy="4379134"/>
          </a:xfrm>
          <a:prstGeom prst="rect">
            <a:avLst/>
          </a:prstGeom>
          <a:noFill/>
          <a:ln>
            <a:noFill/>
          </a:ln>
        </p:spPr>
      </p:pic>
      <p:sp>
        <p:nvSpPr>
          <p:cNvPr id="146" name="Google Shape;146;g2dfccada012_0_155"/>
          <p:cNvSpPr/>
          <p:nvPr/>
        </p:nvSpPr>
        <p:spPr>
          <a:xfrm>
            <a:off x="7754250" y="1634700"/>
            <a:ext cx="1923600" cy="17943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MS PGothic"/>
                <a:ea typeface="MS PGothic"/>
                <a:cs typeface="MS PGothic"/>
                <a:sym typeface="MS PGothic"/>
              </a:rPr>
              <a:t>貴社で実際に作成したフォームを掲載してください。</a:t>
            </a:r>
            <a:endParaRPr>
              <a:latin typeface="MS PGothic"/>
              <a:ea typeface="MS PGothic"/>
              <a:cs typeface="MS PGothic"/>
              <a:sym typeface="MS 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dfccada012_0_231"/>
          <p:cNvSpPr txBox="1"/>
          <p:nvPr>
            <p:ph type="title"/>
          </p:nvPr>
        </p:nvSpPr>
        <p:spPr>
          <a:xfrm>
            <a:off x="5479975" y="360000"/>
            <a:ext cx="12249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について</a:t>
            </a:r>
            <a:endParaRPr/>
          </a:p>
        </p:txBody>
      </p:sp>
      <p:sp>
        <p:nvSpPr>
          <p:cNvPr id="152" name="Google Shape;152;g2dfccada012_0_231"/>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53" name="Google Shape;153;g2dfccada012_0_231"/>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154" name="Google Shape;154;g2dfccada012_0_231"/>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155" name="Google Shape;155;g2dfccada012_0_231"/>
          <p:cNvPicPr preferRelativeResize="0"/>
          <p:nvPr/>
        </p:nvPicPr>
        <p:blipFill>
          <a:blip r:embed="rId3">
            <a:alphaModFix/>
          </a:blip>
          <a:stretch>
            <a:fillRect/>
          </a:stretch>
        </p:blipFill>
        <p:spPr>
          <a:xfrm>
            <a:off x="3201125" y="294834"/>
            <a:ext cx="2228850" cy="490329"/>
          </a:xfrm>
          <a:prstGeom prst="rect">
            <a:avLst/>
          </a:prstGeom>
          <a:noFill/>
          <a:ln>
            <a:noFill/>
          </a:ln>
        </p:spPr>
      </p:pic>
      <p:sp>
        <p:nvSpPr>
          <p:cNvPr id="156" name="Google Shape;156;g2dfccada012_0_231"/>
          <p:cNvSpPr txBox="1"/>
          <p:nvPr/>
        </p:nvSpPr>
        <p:spPr>
          <a:xfrm>
            <a:off x="768000" y="1222516"/>
            <a:ext cx="8370000" cy="500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ja-JP" sz="2100">
                <a:solidFill>
                  <a:schemeClr val="accent1"/>
                </a:solidFill>
              </a:rPr>
              <a:t>他にも下記のような機能が利用できます。</a:t>
            </a:r>
            <a:endParaRPr b="1" sz="2100">
              <a:solidFill>
                <a:schemeClr val="accent1"/>
              </a:solidFill>
            </a:endParaRPr>
          </a:p>
        </p:txBody>
      </p:sp>
      <p:sp>
        <p:nvSpPr>
          <p:cNvPr id="157" name="Google Shape;157;g2dfccada012_0_231"/>
          <p:cNvSpPr txBox="1"/>
          <p:nvPr/>
        </p:nvSpPr>
        <p:spPr>
          <a:xfrm>
            <a:off x="941025" y="2004641"/>
            <a:ext cx="8370000" cy="500700"/>
          </a:xfrm>
          <a:prstGeom prst="rect">
            <a:avLst/>
          </a:prstGeom>
          <a:noFill/>
          <a:ln>
            <a:noFill/>
          </a:ln>
        </p:spPr>
        <p:txBody>
          <a:bodyPr anchorCtr="0" anchor="t" bIns="0" lIns="0" spcFirstLastPara="1" rIns="0" wrap="square" tIns="0">
            <a:noAutofit/>
          </a:bodyPr>
          <a:lstStyle/>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フォーム回答後のサンクスメール</a:t>
            </a:r>
            <a:endParaRPr b="1" sz="2100">
              <a:solidFill>
                <a:schemeClr val="accent1"/>
              </a:solidFill>
            </a:endParaRPr>
          </a:p>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回答データのCSV／Excel出力</a:t>
            </a:r>
            <a:endParaRPr b="1" sz="2100">
              <a:solidFill>
                <a:schemeClr val="accent1"/>
              </a:solidFill>
            </a:endParaRPr>
          </a:p>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特定の顧客への一斉メール配信</a:t>
            </a:r>
            <a:endParaRPr b="1" sz="2100">
              <a:solidFill>
                <a:schemeClr val="accent1"/>
              </a:solidFill>
            </a:endParaRPr>
          </a:p>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 </a:t>
            </a:r>
            <a:endParaRPr b="1" sz="2100">
              <a:solidFill>
                <a:schemeClr val="accent1"/>
              </a:solidFill>
            </a:endParaRPr>
          </a:p>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 </a:t>
            </a:r>
            <a:endParaRPr b="1" sz="2100">
              <a:solidFill>
                <a:schemeClr val="accent1"/>
              </a:solidFill>
            </a:endParaRPr>
          </a:p>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 </a:t>
            </a:r>
            <a:endParaRPr b="1" sz="2100">
              <a:solidFill>
                <a:schemeClr val="accent1"/>
              </a:solidFill>
            </a:endParaRPr>
          </a:p>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 </a:t>
            </a:r>
            <a:endParaRPr b="1" sz="2100">
              <a:solidFill>
                <a:schemeClr val="accent1"/>
              </a:solidFill>
            </a:endParaRPr>
          </a:p>
          <a:p>
            <a:pPr indent="-361950" lvl="0" marL="457200" rtl="0" algn="l">
              <a:lnSpc>
                <a:spcPct val="150000"/>
              </a:lnSpc>
              <a:spcBef>
                <a:spcPts val="0"/>
              </a:spcBef>
              <a:spcAft>
                <a:spcPts val="0"/>
              </a:spcAft>
              <a:buClr>
                <a:schemeClr val="accent1"/>
              </a:buClr>
              <a:buSzPts val="2100"/>
              <a:buChar char="●"/>
            </a:pPr>
            <a:r>
              <a:rPr b="1" lang="ja-JP" sz="2100">
                <a:solidFill>
                  <a:schemeClr val="accent1"/>
                </a:solidFill>
              </a:rPr>
              <a:t> </a:t>
            </a:r>
            <a:endParaRPr b="1" sz="2100">
              <a:solidFill>
                <a:schemeClr val="accent1"/>
              </a:solidFill>
            </a:endParaRPr>
          </a:p>
        </p:txBody>
      </p:sp>
      <p:sp>
        <p:nvSpPr>
          <p:cNvPr id="158" name="Google Shape;158;g2dfccada012_0_231"/>
          <p:cNvSpPr/>
          <p:nvPr/>
        </p:nvSpPr>
        <p:spPr>
          <a:xfrm>
            <a:off x="7754250" y="1634700"/>
            <a:ext cx="1923600" cy="17943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MS PGothic"/>
                <a:ea typeface="MS PGothic"/>
                <a:cs typeface="MS PGothic"/>
                <a:sym typeface="MS PGothic"/>
              </a:rPr>
              <a:t>貴社</a:t>
            </a:r>
            <a:r>
              <a:rPr lang="ja-JP">
                <a:latin typeface="MS PGothic"/>
                <a:ea typeface="MS PGothic"/>
                <a:cs typeface="MS PGothic"/>
                <a:sym typeface="MS PGothic"/>
              </a:rPr>
              <a:t>での必要要件を満たす機能を記載してください。</a:t>
            </a:r>
            <a:endParaRPr>
              <a:latin typeface="MS PGothic"/>
              <a:ea typeface="MS PGothic"/>
              <a:cs typeface="MS PGothic"/>
              <a:sym typeface="MS PGothic"/>
            </a:endParaRPr>
          </a:p>
        </p:txBody>
      </p:sp>
      <p:sp>
        <p:nvSpPr>
          <p:cNvPr id="159" name="Google Shape;159;g2dfccada012_0_231"/>
          <p:cNvSpPr txBox="1"/>
          <p:nvPr/>
        </p:nvSpPr>
        <p:spPr>
          <a:xfrm>
            <a:off x="768000" y="5827866"/>
            <a:ext cx="8370000" cy="500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ja-JP" sz="2100">
                <a:solidFill>
                  <a:srgbClr val="32ACCA"/>
                </a:solidFill>
              </a:rPr>
              <a:t>有料プランの機能は、14日間無料トライアルで検証可能</a:t>
            </a:r>
            <a:endParaRPr b="1" sz="2100">
              <a:solidFill>
                <a:srgbClr val="32ACC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dfccada012_0_198"/>
          <p:cNvSpPr txBox="1"/>
          <p:nvPr>
            <p:ph type="title"/>
          </p:nvPr>
        </p:nvSpPr>
        <p:spPr>
          <a:xfrm>
            <a:off x="5089825" y="360000"/>
            <a:ext cx="20052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の</a:t>
            </a:r>
            <a:r>
              <a:rPr lang="ja-JP"/>
              <a:t>セキュリティ</a:t>
            </a:r>
            <a:endParaRPr/>
          </a:p>
        </p:txBody>
      </p:sp>
      <p:sp>
        <p:nvSpPr>
          <p:cNvPr id="165" name="Google Shape;165;g2dfccada012_0_198"/>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66" name="Google Shape;166;g2dfccada012_0_198"/>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167" name="Google Shape;167;g2dfccada012_0_198"/>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168" name="Google Shape;168;g2dfccada012_0_198"/>
          <p:cNvPicPr preferRelativeResize="0"/>
          <p:nvPr/>
        </p:nvPicPr>
        <p:blipFill>
          <a:blip r:embed="rId3">
            <a:alphaModFix/>
          </a:blip>
          <a:stretch>
            <a:fillRect/>
          </a:stretch>
        </p:blipFill>
        <p:spPr>
          <a:xfrm>
            <a:off x="2810975" y="294834"/>
            <a:ext cx="2228850" cy="490329"/>
          </a:xfrm>
          <a:prstGeom prst="rect">
            <a:avLst/>
          </a:prstGeom>
          <a:noFill/>
          <a:ln>
            <a:noFill/>
          </a:ln>
        </p:spPr>
      </p:pic>
      <p:pic>
        <p:nvPicPr>
          <p:cNvPr id="169" name="Google Shape;169;g2dfccada012_0_198"/>
          <p:cNvPicPr preferRelativeResize="0"/>
          <p:nvPr/>
        </p:nvPicPr>
        <p:blipFill>
          <a:blip r:embed="rId4">
            <a:alphaModFix/>
          </a:blip>
          <a:stretch>
            <a:fillRect/>
          </a:stretch>
        </p:blipFill>
        <p:spPr>
          <a:xfrm>
            <a:off x="152400" y="1246525"/>
            <a:ext cx="9601200" cy="4696413"/>
          </a:xfrm>
          <a:prstGeom prst="rect">
            <a:avLst/>
          </a:prstGeom>
          <a:noFill/>
          <a:ln>
            <a:noFill/>
          </a:ln>
        </p:spPr>
      </p:pic>
      <p:sp>
        <p:nvSpPr>
          <p:cNvPr id="170" name="Google Shape;170;g2dfccada012_0_198"/>
          <p:cNvSpPr txBox="1"/>
          <p:nvPr/>
        </p:nvSpPr>
        <p:spPr>
          <a:xfrm>
            <a:off x="4953000" y="6081200"/>
            <a:ext cx="4788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ja-JP" sz="900">
                <a:solidFill>
                  <a:srgbClr val="595959"/>
                </a:solidFill>
              </a:rPr>
              <a:t>formrunのセキュリティ紹介ページ：</a:t>
            </a:r>
            <a:r>
              <a:rPr lang="ja-JP" sz="900" u="sng">
                <a:solidFill>
                  <a:schemeClr val="hlink"/>
                </a:solidFill>
                <a:hlinkClick r:id="rId5"/>
              </a:rPr>
              <a:t>https://form.run/home/feature/security</a:t>
            </a:r>
            <a:endParaRPr sz="9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dfccada012_0_220"/>
          <p:cNvSpPr txBox="1"/>
          <p:nvPr>
            <p:ph type="title"/>
          </p:nvPr>
        </p:nvSpPr>
        <p:spPr>
          <a:xfrm>
            <a:off x="5312275" y="360000"/>
            <a:ext cx="1560300" cy="360000"/>
          </a:xfrm>
          <a:prstGeom prst="rect">
            <a:avLst/>
          </a:prstGeom>
          <a:noFill/>
          <a:ln>
            <a:noFill/>
          </a:ln>
        </p:spPr>
        <p:txBody>
          <a:bodyPr anchorCtr="0" anchor="ctr" bIns="36000" lIns="36000" spcFirstLastPara="1" rIns="36000" wrap="square" tIns="72000">
            <a:normAutofit fontScale="90000"/>
          </a:bodyPr>
          <a:lstStyle/>
          <a:p>
            <a:pPr indent="0" lvl="0" marL="0" rtl="0" algn="l">
              <a:lnSpc>
                <a:spcPct val="90000"/>
              </a:lnSpc>
              <a:spcBef>
                <a:spcPts val="0"/>
              </a:spcBef>
              <a:spcAft>
                <a:spcPts val="0"/>
              </a:spcAft>
              <a:buSzPct val="111110"/>
              <a:buNone/>
            </a:pPr>
            <a:r>
              <a:rPr lang="ja-JP"/>
              <a:t>の</a:t>
            </a:r>
            <a:r>
              <a:rPr lang="ja-JP"/>
              <a:t>導入実績</a:t>
            </a:r>
            <a:endParaRPr/>
          </a:p>
        </p:txBody>
      </p:sp>
      <p:sp>
        <p:nvSpPr>
          <p:cNvPr id="176" name="Google Shape;176;g2dfccada012_0_220"/>
          <p:cNvSpPr txBox="1"/>
          <p:nvPr>
            <p:ph idx="12" type="sldNum"/>
          </p:nvPr>
        </p:nvSpPr>
        <p:spPr>
          <a:xfrm>
            <a:off x="7534910" y="6407150"/>
            <a:ext cx="2229000"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77" name="Google Shape;177;g2dfccada012_0_220"/>
          <p:cNvSpPr/>
          <p:nvPr/>
        </p:nvSpPr>
        <p:spPr>
          <a:xfrm>
            <a:off x="190124" y="6404308"/>
            <a:ext cx="750900" cy="360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Arial"/>
                <a:ea typeface="Arial"/>
                <a:cs typeface="Arial"/>
                <a:sym typeface="Arial"/>
              </a:rPr>
              <a:t>LOGO</a:t>
            </a:r>
            <a:endParaRPr b="1" i="0" sz="1600" u="none" cap="none" strike="noStrike">
              <a:solidFill>
                <a:schemeClr val="dk1"/>
              </a:solidFill>
              <a:latin typeface="Arial"/>
              <a:ea typeface="Arial"/>
              <a:cs typeface="Arial"/>
              <a:sym typeface="Arial"/>
            </a:endParaRPr>
          </a:p>
        </p:txBody>
      </p:sp>
      <p:sp>
        <p:nvSpPr>
          <p:cNvPr id="178" name="Google Shape;178;g2dfccada012_0_220"/>
          <p:cNvSpPr txBox="1"/>
          <p:nvPr/>
        </p:nvSpPr>
        <p:spPr>
          <a:xfrm>
            <a:off x="950147" y="6455624"/>
            <a:ext cx="5254800" cy="2421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100" u="sng" cap="none" strike="noStrike">
                <a:solidFill>
                  <a:srgbClr val="0070C0"/>
                </a:solidFill>
                <a:latin typeface="Arial"/>
                <a:ea typeface="Arial"/>
                <a:cs typeface="Arial"/>
                <a:sym typeface="Arial"/>
              </a:rPr>
              <a:t>https://servicesiteurl******</a:t>
            </a:r>
            <a:endParaRPr b="0" i="0" sz="1100" u="sng" cap="none" strike="noStrike">
              <a:solidFill>
                <a:srgbClr val="0070C0"/>
              </a:solidFill>
              <a:latin typeface="Arial"/>
              <a:ea typeface="Arial"/>
              <a:cs typeface="Arial"/>
              <a:sym typeface="Arial"/>
            </a:endParaRPr>
          </a:p>
        </p:txBody>
      </p:sp>
      <p:pic>
        <p:nvPicPr>
          <p:cNvPr id="179" name="Google Shape;179;g2dfccada012_0_220"/>
          <p:cNvPicPr preferRelativeResize="0"/>
          <p:nvPr/>
        </p:nvPicPr>
        <p:blipFill>
          <a:blip r:embed="rId3">
            <a:alphaModFix/>
          </a:blip>
          <a:stretch>
            <a:fillRect/>
          </a:stretch>
        </p:blipFill>
        <p:spPr>
          <a:xfrm>
            <a:off x="3033425" y="294834"/>
            <a:ext cx="2228850" cy="490329"/>
          </a:xfrm>
          <a:prstGeom prst="rect">
            <a:avLst/>
          </a:prstGeom>
          <a:noFill/>
          <a:ln>
            <a:noFill/>
          </a:ln>
        </p:spPr>
      </p:pic>
      <p:pic>
        <p:nvPicPr>
          <p:cNvPr id="180" name="Google Shape;180;g2dfccada012_0_220"/>
          <p:cNvPicPr preferRelativeResize="0"/>
          <p:nvPr/>
        </p:nvPicPr>
        <p:blipFill>
          <a:blip r:embed="rId4">
            <a:alphaModFix/>
          </a:blip>
          <a:stretch>
            <a:fillRect/>
          </a:stretch>
        </p:blipFill>
        <p:spPr>
          <a:xfrm>
            <a:off x="590550" y="1233488"/>
            <a:ext cx="8724900" cy="4981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ユーザー定義 2">
      <a:dk1>
        <a:srgbClr val="1B224C"/>
      </a:dk1>
      <a:lt1>
        <a:srgbClr val="FFFFFF"/>
      </a:lt1>
      <a:dk2>
        <a:srgbClr val="00ACBA"/>
      </a:dk2>
      <a:lt2>
        <a:srgbClr val="D9D9D9"/>
      </a:lt2>
      <a:accent1>
        <a:srgbClr val="1B224C"/>
      </a:accent1>
      <a:accent2>
        <a:srgbClr val="00ACBA"/>
      </a:accent2>
      <a:accent3>
        <a:srgbClr val="F2F2F2"/>
      </a:accent3>
      <a:accent4>
        <a:srgbClr val="D9D9D9"/>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2022-07-06T00:41:38Z</dcterms:created>
</cp:coreProperties>
</file>